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7" r:id="rId2"/>
    <p:sldId id="298" r:id="rId3"/>
    <p:sldId id="261" r:id="rId4"/>
    <p:sldId id="290" r:id="rId5"/>
    <p:sldId id="289" r:id="rId6"/>
    <p:sldId id="282" r:id="rId7"/>
    <p:sldId id="281" r:id="rId8"/>
    <p:sldId id="292" r:id="rId9"/>
    <p:sldId id="283" r:id="rId10"/>
    <p:sldId id="295" r:id="rId11"/>
    <p:sldId id="302" r:id="rId12"/>
    <p:sldId id="300" r:id="rId13"/>
    <p:sldId id="294" r:id="rId14"/>
    <p:sldId id="291" r:id="rId15"/>
    <p:sldId id="284" r:id="rId16"/>
    <p:sldId id="296" r:id="rId17"/>
    <p:sldId id="301" r:id="rId18"/>
    <p:sldId id="303" r:id="rId19"/>
    <p:sldId id="305" r:id="rId20"/>
    <p:sldId id="304" r:id="rId21"/>
    <p:sldId id="306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8" autoAdjust="0"/>
    <p:restoredTop sz="84183" autoAdjust="0"/>
  </p:normalViewPr>
  <p:slideViewPr>
    <p:cSldViewPr>
      <p:cViewPr varScale="1">
        <p:scale>
          <a:sx n="58" d="100"/>
          <a:sy n="58" d="100"/>
        </p:scale>
        <p:origin x="-1746" y="-7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5" d="100"/>
        <a:sy n="125" d="100"/>
      </p:scale>
      <p:origin x="0" y="302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প্রাচীন বাংলার পাল শাসন বর্ণনা করতে পারবে</a:t>
          </a:r>
          <a:r>
            <a: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D1776C8F-2B10-4075-8DF7-7F65AB725ED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6BE4E373-0656-4EDC-821E-BE09C952B1F6}">
      <dgm:prSet phldrT="[Text]" custT="1"/>
      <dgm:spPr/>
      <dgm:t>
        <a:bodyPr/>
        <a:lstStyle/>
        <a:p>
          <a:pPr algn="just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প্রাচীন বাংলার শিল্প ও স্থাপত্যের উন্নতি বিশ্লেষণ করতে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পাল রাজাদের সূচনা ও পরিচয়</a:t>
          </a:r>
          <a:r>
            <a: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পারবে</a:t>
          </a:r>
          <a:r>
            <a: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EC6C7BF6-945F-4D80-887F-B35C6E4AE8EF}" type="presOf" srcId="{C59269D0-92A5-481C-BA64-727AFB0DD545}" destId="{B37A5355-225B-4C6F-AED7-6C620F99EECC}" srcOrd="0" destOrd="0" presId="urn:microsoft.com/office/officeart/2005/8/layout/vList5"/>
    <dgm:cxn modelId="{2C14B3FA-6D51-4A45-ACBC-1219E164E109}" type="presOf" srcId="{74EE5CD8-078F-4590-BF9C-A341A294A016}" destId="{7E429971-BC57-430F-BB25-C0574E5E39E3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AE121F7-68F1-4658-898F-C6534BC6093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6E93DFF5-8F08-4CCD-B88B-6579B759A8F0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E10CB09F-3C7A-4C00-8C72-D883DCB89461}" type="presOf" srcId="{AA046201-5C4D-445E-BF0B-5C6D2B0A1945}" destId="{C04276DC-EE64-470A-B8BC-09067B8045FA}" srcOrd="0" destOrd="0" presId="urn:microsoft.com/office/officeart/2005/8/layout/vList5"/>
    <dgm:cxn modelId="{C02C1465-5B4D-44D1-8BE4-AB85F2F6C386}" type="presOf" srcId="{6BE4E373-0656-4EDC-821E-BE09C952B1F6}" destId="{C7C3E6FD-D83F-4BDA-907E-B5EE041DA931}" srcOrd="0" destOrd="0" presId="urn:microsoft.com/office/officeart/2005/8/layout/vList5"/>
    <dgm:cxn modelId="{C6DCC00B-E3D5-4297-AD08-721F996BC7B2}" type="presOf" srcId="{1E4D3931-0DBD-4211-A24A-6AF364284B1E}" destId="{D54B1729-BC98-42C1-9C6C-D65DCBA4358F}" srcOrd="0" destOrd="0" presId="urn:microsoft.com/office/officeart/2005/8/layout/vList5"/>
    <dgm:cxn modelId="{727550BA-1C6A-4A3B-B3FE-70572B63A997}" type="presParOf" srcId="{AAE7A1E6-6847-453D-B55B-8A82BF138C1D}" destId="{C4407577-18A2-46E0-8805-2838042EB67A}" srcOrd="0" destOrd="0" presId="urn:microsoft.com/office/officeart/2005/8/layout/vList5"/>
    <dgm:cxn modelId="{3743AB58-0F91-4A14-826D-B64905A28798}" type="presParOf" srcId="{C4407577-18A2-46E0-8805-2838042EB67A}" destId="{7E429971-BC57-430F-BB25-C0574E5E39E3}" srcOrd="0" destOrd="0" presId="urn:microsoft.com/office/officeart/2005/8/layout/vList5"/>
    <dgm:cxn modelId="{9E28DB25-369E-42E3-93F3-F8845066E392}" type="presParOf" srcId="{C4407577-18A2-46E0-8805-2838042EB67A}" destId="{D54B1729-BC98-42C1-9C6C-D65DCBA4358F}" srcOrd="1" destOrd="0" presId="urn:microsoft.com/office/officeart/2005/8/layout/vList5"/>
    <dgm:cxn modelId="{12F97A52-4CE5-43CE-92F7-409C77794A53}" type="presParOf" srcId="{AAE7A1E6-6847-453D-B55B-8A82BF138C1D}" destId="{AB8574CC-D4F2-4555-AEE3-F4EE58B11D03}" srcOrd="1" destOrd="0" presId="urn:microsoft.com/office/officeart/2005/8/layout/vList5"/>
    <dgm:cxn modelId="{FBE4882A-BF55-4D58-B766-4C4A8C743263}" type="presParOf" srcId="{AAE7A1E6-6847-453D-B55B-8A82BF138C1D}" destId="{85B8F607-FDD8-476A-ADBE-E1250824F294}" srcOrd="2" destOrd="0" presId="urn:microsoft.com/office/officeart/2005/8/layout/vList5"/>
    <dgm:cxn modelId="{93600EEA-644E-449D-9A8B-40F2D58E8051}" type="presParOf" srcId="{85B8F607-FDD8-476A-ADBE-E1250824F294}" destId="{C04276DC-EE64-470A-B8BC-09067B8045FA}" srcOrd="0" destOrd="0" presId="urn:microsoft.com/office/officeart/2005/8/layout/vList5"/>
    <dgm:cxn modelId="{3A4643A5-E312-4F6C-8F68-161BACCD54BB}" type="presParOf" srcId="{85B8F607-FDD8-476A-ADBE-E1250824F294}" destId="{B37A5355-225B-4C6F-AED7-6C620F99EECC}" srcOrd="1" destOrd="0" presId="urn:microsoft.com/office/officeart/2005/8/layout/vList5"/>
    <dgm:cxn modelId="{B5B5D488-55EE-4A2D-850D-624641136766}" type="presParOf" srcId="{AAE7A1E6-6847-453D-B55B-8A82BF138C1D}" destId="{5ACAA866-A8A8-4183-97B5-CEEAB1525C60}" srcOrd="3" destOrd="0" presId="urn:microsoft.com/office/officeart/2005/8/layout/vList5"/>
    <dgm:cxn modelId="{7DFED110-E68A-42B9-A7B3-BC15EA3F2C95}" type="presParOf" srcId="{AAE7A1E6-6847-453D-B55B-8A82BF138C1D}" destId="{477213BE-9E91-4950-8451-7F60796F47F4}" srcOrd="4" destOrd="0" presId="urn:microsoft.com/office/officeart/2005/8/layout/vList5"/>
    <dgm:cxn modelId="{D0155DF8-8A8E-45EC-86E7-D0DF514FD550}" type="presParOf" srcId="{477213BE-9E91-4950-8451-7F60796F47F4}" destId="{F5034101-5B7D-4FE7-B47A-5A48CF39606B}" srcOrd="0" destOrd="0" presId="urn:microsoft.com/office/officeart/2005/8/layout/vList5"/>
    <dgm:cxn modelId="{F07B01B5-94D3-4CA9-BCF5-6A284872077D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92801" y="-2736955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পাল রাজাদের সূচনা ও পরিচয়</a:t>
          </a:r>
          <a:r>
            <a:rPr lang="en-US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পারবে</a:t>
          </a:r>
          <a:r>
            <a:rPr lang="en-US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149572"/>
        <a:ext cx="6951773" cy="1178718"/>
      </dsp:txXfrm>
    </dsp:sp>
    <dsp:sp modelId="{7E429971-BC57-430F-BB25-C0574E5E39E3}">
      <dsp:nvSpPr>
        <dsp:cNvPr id="0" name=""/>
        <dsp:cNvSpPr/>
      </dsp:nvSpPr>
      <dsp:spPr>
        <a:xfrm>
          <a:off x="152" y="0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71925"/>
        <a:ext cx="1362271" cy="1329548"/>
      </dsp:txXfrm>
    </dsp:sp>
    <dsp:sp modelId="{B37A5355-225B-4C6F-AED7-6C620F99EECC}">
      <dsp:nvSpPr>
        <dsp:cNvPr id="0" name=""/>
        <dsp:cNvSpPr/>
      </dsp:nvSpPr>
      <dsp:spPr>
        <a:xfrm rot="5400000">
          <a:off x="4392801" y="-1189886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268057"/>
            <a:satOff val="5263"/>
            <a:lumOff val="-72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8057"/>
              <a:satOff val="5263"/>
              <a:lumOff val="-7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প্রাচীন বাংলার পাল শাসন বর্ণনা করতে পারবে</a:t>
          </a:r>
          <a:r>
            <a:rPr lang="en-US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1696641"/>
        <a:ext cx="6951773" cy="1178718"/>
      </dsp:txXfrm>
    </dsp:sp>
    <dsp:sp modelId="{C04276DC-EE64-470A-B8BC-09067B8045FA}">
      <dsp:nvSpPr>
        <dsp:cNvPr id="0" name=""/>
        <dsp:cNvSpPr/>
      </dsp:nvSpPr>
      <dsp:spPr>
        <a:xfrm>
          <a:off x="152" y="1549300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1621225"/>
        <a:ext cx="1362271" cy="1329548"/>
      </dsp:txXfrm>
    </dsp:sp>
    <dsp:sp modelId="{C7C3E6FD-D83F-4BDA-907E-B5EE041DA931}">
      <dsp:nvSpPr>
        <dsp:cNvPr id="0" name=""/>
        <dsp:cNvSpPr/>
      </dsp:nvSpPr>
      <dsp:spPr>
        <a:xfrm rot="5400000">
          <a:off x="4392801" y="357181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536114"/>
            <a:satOff val="10527"/>
            <a:lumOff val="-145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6114"/>
              <a:satOff val="10527"/>
              <a:lumOff val="-14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প্রাচীন বাংলার শিল্প ও স্থাপত্যের উন্নতি বিশ্লেষণ করতে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3243708"/>
        <a:ext cx="6951773" cy="1178718"/>
      </dsp:txXfrm>
    </dsp:sp>
    <dsp:sp modelId="{F5034101-5B7D-4FE7-B47A-5A48CF39606B}">
      <dsp:nvSpPr>
        <dsp:cNvPr id="0" name=""/>
        <dsp:cNvSpPr/>
      </dsp:nvSpPr>
      <dsp:spPr>
        <a:xfrm>
          <a:off x="152" y="3096369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3168294"/>
        <a:ext cx="1362271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 শিক্ষার্থীদের</a:t>
            </a:r>
            <a:r>
              <a:rPr lang="bn-BD" baseline="0" dirty="0" smtClean="0"/>
              <a:t> মাঝে </a:t>
            </a:r>
            <a:r>
              <a:rPr lang="bn-BD" dirty="0" smtClean="0"/>
              <a:t>প্রাচীন সময়ের</a:t>
            </a:r>
            <a:r>
              <a:rPr lang="bn-BD" baseline="0" dirty="0" smtClean="0"/>
              <a:t> আবহ তৈরীতে সহায়তা করে মুল পাঠের দিকে </a:t>
            </a:r>
            <a:r>
              <a:rPr lang="bn-BD" baseline="0" smtClean="0"/>
              <a:t>ধাবিত করবে </a:t>
            </a:r>
            <a:r>
              <a:rPr lang="bn-BD" baseline="0" dirty="0" smtClean="0"/>
              <a:t>আশা করা যায়-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56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ভাবে মৌখিক বা লিখিত যে কোন পদ্ধতিতে একক কাজ করানো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চিত্রগুলোতে</a:t>
            </a:r>
            <a:r>
              <a:rPr lang="bn-BD" baseline="0" dirty="0" smtClean="0"/>
              <a:t> পালযুগের কোন অবস্থা প্রতিফলিত হচ্ছে বা পালযুগের কোন বিশেষ দিকটি ফুটে উঠেছে? শিক্ষার্থীদের এধরণের প্রশ্ন করা যেতে পারে- </a:t>
            </a:r>
          </a:p>
          <a:p>
            <a:r>
              <a:rPr lang="bn-BD" baseline="0" dirty="0" smtClean="0"/>
              <a:t>এভাবে আলোচনার মাধ্যমে পালদের সমাজিক ও শিল্পকলার উৎকর্ষ সাধন বিষয়ক ধারণা দেয়া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শ্রেণিতে</a:t>
            </a:r>
            <a:r>
              <a:rPr lang="bn-BD" baseline="0" dirty="0" smtClean="0"/>
              <a:t> প্রয়োজনীয় সংখ্যক দল গঠন করে দলনেতা কর্তৃক উপস্থাপন করে বোর্ডে লেখানো যেতে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baseline="0" dirty="0" smtClean="0"/>
              <a:t>১ম ছবিটি কিসের? বাংলাদেশের মানচিত্রে তার অবস্থান কোথায়? ইত্যাদি প্রশ্ন করা যেতে পারে-</a:t>
            </a:r>
          </a:p>
          <a:p>
            <a:r>
              <a:rPr lang="bn-BD" sz="1600" baseline="0" dirty="0" smtClean="0"/>
              <a:t>তথ্য: পাহাড়পুর বিহারে </a:t>
            </a:r>
            <a:r>
              <a:rPr lang="bn-BD" sz="1600" dirty="0" smtClean="0"/>
              <a:t>১৭৭</a:t>
            </a:r>
            <a:r>
              <a:rPr lang="bn-BD" sz="1600" baseline="0" dirty="0" smtClean="0"/>
              <a:t> টি কুঠুরী বা কক্ষ ছিল। যেখানে ধর্মীয় ও তৎকালীন বিভিন্ন বিষয়ে শিক্ষা দেয়া হতো।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+mj-lt"/>
              </a:rPr>
              <a:t>তৎকালীন সময়ে বিশ্ববিদ্যালয়</a:t>
            </a:r>
            <a:r>
              <a:rPr lang="bn-BD" baseline="0" dirty="0" smtClean="0">
                <a:latin typeface="+mj-lt"/>
              </a:rPr>
              <a:t> প্রতিষ্ঠায় পালদের কোন দিকটি প্রতিফলিত হয়েছে? এ জাতীয় প্রশ্নের মাধ্যমে শিক্ষা বিস্তারে পালদের অবদান তুলে ধরা যেতে পারে-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+mj-lt"/>
              </a:rPr>
              <a:t>তথ্য: </a:t>
            </a:r>
            <a:r>
              <a:rPr lang="bn-BD" dirty="0" smtClean="0">
                <a:latin typeface="+mj-lt"/>
              </a:rPr>
              <a:t>পাল রাজাদের পৃষ্ঠপোষকতা ও আনুকূল্যে নালন্দা, বিক্রমশীলা, ওদন্তপুরী, সারনাথের বৌদ্ধ সংঘ ও মহাবিহারগুলিকে আশ্রয় করে আন্তর্জাতিক বৌদ্ধজগতে বাংলা ও বাঙালির রাষ্ট্র এক গৌরবময় স্থান প্রতিষ্ঠা করেছিল। </a:t>
            </a:r>
            <a:r>
              <a:rPr lang="bn-BD" sz="1200" baseline="0" dirty="0" smtClean="0">
                <a:latin typeface="+mj-lt"/>
              </a:rPr>
              <a:t>গুপ্ত আমলে গোড়াপত্তন হলেও পাল শাসক ধর্মপালের সময়ে এর পূর্ণ বিকাশ ঘটে। </a:t>
            </a:r>
            <a:endParaRPr lang="bn-BD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ছবিটি দেখিয়ে শিক্ষাক্ষেত্রে</a:t>
            </a:r>
            <a:r>
              <a:rPr lang="bn-BD" baseline="0" dirty="0" smtClean="0"/>
              <a:t> বাঙালিদের অবদান তুলে ধরতে হবে- তথ্য : </a:t>
            </a:r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হাজার বছর আগে বিক্রমপুর ছিল বঙ্গ-সমতটের রাজধানী। বৌদ্ধ মনীষী </a:t>
            </a:r>
            <a:r>
              <a:rPr lang="as-IN" sz="1200" i="1" dirty="0" smtClean="0">
                <a:latin typeface="NikoshBAN" pitchFamily="2" charset="0"/>
                <a:cs typeface="NikoshBAN" pitchFamily="2" charset="0"/>
              </a:rPr>
              <a:t>অতীশ দীপংকর</a:t>
            </a:r>
            <a:r>
              <a:rPr lang="as-IN" sz="1200" dirty="0" smtClean="0">
                <a:latin typeface="NikoshBAN" pitchFamily="2" charset="0"/>
                <a:cs typeface="NikoshBAN" pitchFamily="2" charset="0"/>
              </a:rPr>
              <a:t> ছিলেন শিল্প, সাহিত্য ও সংস্কৃতির সকল শাখা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1200" dirty="0" smtClean="0">
                <a:latin typeface="NikoshBAN" pitchFamily="2" charset="0"/>
                <a:cs typeface="NikoshBAN" pitchFamily="2" charset="0"/>
              </a:rPr>
              <a:t> এক বিরল প্রতিভাধর মহ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প্রাণ। এই মহান মানবের জন্মস্থান বাংলাদেশে।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বিক্রমপুর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as-IN" sz="1200" dirty="0" smtClean="0">
                <a:latin typeface="NikoshBAN" pitchFamily="2" charset="0"/>
                <a:cs typeface="NikoshBAN" pitchFamily="2" charset="0"/>
              </a:rPr>
              <a:t> মুন্সীগঞ্জ জেলাশহর থেকে ৭ কিলোমিটার পশ্চিমে বজ্রযোগিনী গ্রা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মেই</a:t>
            </a:r>
            <a:r>
              <a:rPr lang="as-IN" sz="1200" dirty="0" smtClean="0">
                <a:latin typeface="NikoshBAN" pitchFamily="2" charset="0"/>
                <a:cs typeface="NikoshBAN" pitchFamily="2" charset="0"/>
              </a:rPr>
              <a:t> শ্রীজ্ঞান </a:t>
            </a:r>
            <a:r>
              <a:rPr lang="as-IN" sz="1200" i="1" dirty="0" smtClean="0">
                <a:latin typeface="NikoshBAN" pitchFamily="2" charset="0"/>
                <a:cs typeface="NikoshBAN" pitchFamily="2" charset="0"/>
              </a:rPr>
              <a:t>অতীশ দীপংকরের</a:t>
            </a:r>
            <a:r>
              <a:rPr lang="as-IN" sz="1200" dirty="0" smtClean="0">
                <a:latin typeface="NikoshBAN" pitchFamily="2" charset="0"/>
                <a:cs typeface="NikoshBAN" pitchFamily="2" charset="0"/>
              </a:rPr>
              <a:t> জন্ম।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১ম ছবিটি দেখিয়ে পালরা কোন</a:t>
            </a:r>
            <a:r>
              <a:rPr lang="bn-BD" sz="1200" baseline="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ধর্মের অনুসারী ছিল? </a:t>
            </a:r>
            <a:r>
              <a:rPr lang="bn-BD" sz="1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তৎকালীন বৌদ্ধ বিহারের দেয়ালে সাঁটা হিন্দু দেবদেবীর মূর্তি পালদের</a:t>
            </a:r>
            <a:r>
              <a:rPr lang="bn-BD" sz="1200" baseline="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কোন দিকটি ফুটিয়ে তোলে? এভাবে প্রশ্নের মাধ্যমে পালদের ধর্মীয় উদারতা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বর্ণনা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bn-BD" sz="1200" baseline="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তথ্য: </a:t>
            </a:r>
            <a:r>
              <a:rPr lang="bn-BD" dirty="0" smtClean="0"/>
              <a:t>সেই হাজার বছর আগে পাল রাজাগন ছিলেন অসম্প্রদায়িক। তারা নিজেরা বৌদ্ধ; অথচ বৈদিক হিন্দু ধর্মও তাদের আনুকূল্য ও পোষকতা লাভ করেছিল। এমনকি</a:t>
            </a:r>
            <a:r>
              <a:rPr lang="bn-BD" baseline="0" dirty="0" smtClean="0"/>
              <a:t> </a:t>
            </a:r>
            <a:r>
              <a:rPr lang="bn-BD" dirty="0" smtClean="0"/>
              <a:t> পালরাজা হিন্দু ধর্মের পুজা এবং যজ্ঞে নিজেরা অংশগ্রহণ করেছেন, পুরোহিত সিঞ্চিত শান্তি বারি নিজেদের মস্তকে ধারণ করেছেন।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বিদ্রোহ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বলতে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কী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বো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ঝ?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ইত্যাদি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প্রশ্নের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স্লাইডটি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উপস্থান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করে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কৈবর্ত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বিদ্রোহ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যেতে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পারে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-</a:t>
            </a:r>
            <a:endParaRPr lang="bn-BD" sz="1200" kern="1200" dirty="0" smtClean="0">
              <a:solidFill>
                <a:schemeClr val="tx1"/>
              </a:solidFill>
              <a:effectLst/>
              <a:latin typeface="Vrinda" pitchFamily="2" charset="0"/>
              <a:ea typeface="+mn-ea"/>
              <a:cs typeface="Vrinda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Vrinda" pitchFamily="2" charset="0"/>
                <a:ea typeface="+mn-ea"/>
                <a:cs typeface="Vrinda" pitchFamily="2" charset="0"/>
              </a:rPr>
              <a:t>তথ্য: </a:t>
            </a:r>
            <a:r>
              <a:rPr lang="bn-BD" dirty="0" smtClean="0"/>
              <a:t>পাল রাজা মহীপালের বিরুদ্ধে জেলে ও</a:t>
            </a:r>
            <a:r>
              <a:rPr lang="bn-BD" baseline="0" dirty="0" smtClean="0"/>
              <a:t> কৃষক সম্প্রদায় বিদ্রোহ করে। এদের কৈবর্ত বলা হয়। এদের নেতা ছিলেন দিব্য। পরে দিব্য বরেন্দ্রের রাজা হয়েছিলেন।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প্রশ্ন-উত্তর</a:t>
            </a:r>
            <a:r>
              <a:rPr lang="bn-BD" sz="1200" baseline="0" dirty="0" smtClean="0"/>
              <a:t> বা লেখার মাধ্যমে মূল্যায়ন করা যেতে পারে-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বাড়ির কাজ</a:t>
            </a:r>
            <a:r>
              <a:rPr lang="bn-BD" sz="1200" baseline="0" dirty="0" smtClean="0"/>
              <a:t> হিসেবে দেয়া বিষয়টি বিশ্লেষণ করে শিক্ষার্থীদের স্পস্ট ধারণা দেয়া যেতে পারে- যা শিক্ষার্থীদের সঠিক উত্তর লিখতে সহায়তা করবে।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নিজ বিদ্যালয়ে উপস্থাপনের</a:t>
            </a:r>
            <a:r>
              <a:rPr lang="bn-BD" baseline="0" dirty="0" smtClean="0"/>
              <a:t> ক্ষেত্রে </a:t>
            </a:r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2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দেখিয়ে </a:t>
            </a:r>
            <a:r>
              <a:rPr lang="bn-BD" dirty="0" smtClean="0"/>
              <a:t>এমন</a:t>
            </a:r>
            <a:r>
              <a:rPr lang="bn-BD" baseline="0" dirty="0" smtClean="0"/>
              <a:t> ধরণের প্রশ্ন করা যেতে পারে- যাতে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প্রাচীন শাসনকাল ও তৎকালীন শাসন ব্যবস্থার কথা ভাবতে পারে-</a:t>
            </a:r>
          </a:p>
          <a:p>
            <a:r>
              <a:rPr lang="bn-BD" baseline="0" dirty="0" smtClean="0"/>
              <a:t>যেমন-</a:t>
            </a:r>
            <a:r>
              <a:rPr lang="bn-BD" dirty="0" smtClean="0"/>
              <a:t> </a:t>
            </a:r>
            <a:r>
              <a:rPr lang="bn-BD" baseline="0" dirty="0" smtClean="0"/>
              <a:t>কোন যুগে তলোয়ারের মাধ্যমে যুদ্ধ-বিগ্রহ সংগঠিত হতো? ছবিটি কোন সময়ের শাসন ব্যবস্থার কথা মনে করিয়ে দেয়? ইত্যাদি প্রশ্ন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বাংলার</a:t>
            </a:r>
            <a:r>
              <a:rPr lang="bn-BD" baseline="0" dirty="0" smtClean="0"/>
              <a:t> মানচিত্রটি দেখিয়ে এখানে প্রাচীনকালে শাসন ব্যবস্থা ছিল কিনা? শিল্পকর্মটি কোন সময়ের? শাসকের ছবিটি দেখিয়ে কোন সময়ের শাসক দেখিয়ে প্রশ্নের মাধ্যমে পাঠ শিরোনাম "প্রাচীন বাংলার শাসন" ঘোষণা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স্লাইডটি</a:t>
            </a:r>
            <a:r>
              <a:rPr lang="bn-BD" baseline="0" dirty="0" smtClean="0"/>
              <a:t> প্রদর্শন করে পাঠ শিরোনাম ও তারিখ বোর্ডে লিখে দিতে পারেন- </a:t>
            </a:r>
          </a:p>
          <a:p>
            <a:r>
              <a:rPr lang="bn-BD" dirty="0" smtClean="0"/>
              <a:t>তথ্য: ছবিটি</a:t>
            </a:r>
            <a:r>
              <a:rPr lang="bn-BD" baseline="0" dirty="0" smtClean="0"/>
              <a:t> প্রাচীন যুদ্ধক্ষেত্রে পরিহিত মুকুটের।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</a:t>
            </a:r>
            <a:r>
              <a:rPr lang="bn-BD" dirty="0" smtClean="0"/>
              <a:t>শ্রেণিকক্ষে</a:t>
            </a:r>
            <a:r>
              <a:rPr lang="bn-BD" baseline="0" dirty="0" smtClean="0"/>
              <a:t> উপস্থাপনের সময় প্রয়োজন না হলে হাইড রাখা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১ম ছবিটিতে</a:t>
            </a:r>
            <a:r>
              <a:rPr lang="bn-BD" baseline="0" dirty="0" smtClean="0"/>
              <a:t> কী দেখা যাচ্ছে? (উ: দূর্গ আক্রমনের ছবি)। ২য় ছবিটিতে কী দেখা যাচ্ছে? (উ: যুদ্ধ-বিগ্রহ) ইত্যাদি প্রশ্নের মাধ্যমে ৭৫০ খ্রিষ্টাব্দের বাংলার রাজ্যগুলোর কলহ ও জোর যার মুল্লুক তার নীতির বিষয়টি তুলে আনা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/>
              <a:t>১ম ছবিটি কার? ২য় ছবিটিতে</a:t>
            </a:r>
            <a:r>
              <a:rPr lang="bn-BD" sz="1600" baseline="0" dirty="0" smtClean="0"/>
              <a:t> পাল রাজ্য নির্দিষ্ট কর। এ ধরণের প্রশ্ন করা যাতে পারে-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এ্ই</a:t>
            </a:r>
            <a:r>
              <a:rPr lang="bn-BD" baseline="0" dirty="0" smtClean="0"/>
              <a:t> স্লাইডটি দেখিয়ে পাল শাসক, সময়কাল ও রাজ্য সর্ম্পকে শিক্ষার্থীদের ধারণা দেওয়া যেতে পারে- </a:t>
            </a:r>
            <a:r>
              <a:rPr lang="bn-BD" dirty="0" smtClean="0"/>
              <a:t>(তথ্য: পাল রাজাদের সম্মিলিত প্রচেষ্টার</a:t>
            </a:r>
            <a:r>
              <a:rPr lang="bn-BD" baseline="0" dirty="0" smtClean="0"/>
              <a:t> </a:t>
            </a:r>
            <a:r>
              <a:rPr lang="bn-BD" dirty="0" smtClean="0"/>
              <a:t>ফলে বাঙলায় এই সময়েই অর্থাৎ এই চারশ বৎসর ধরে একটি সামগ্রিক ঐক্যবোধ গড়ে উঠে। এটাই বাঙালির স্বদেশ ও স্বজাত্যবোধের মূলে এবং এটাই বাঙালির একজাতীয়ত্বের ভিত্তি। পাল-যুগের এটাই সর্বশ্রেষ্ঠ দান।)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14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514600"/>
            <a:ext cx="7307705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 বইয়ের সাথে মিলিয়ে নিতে পারেন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শিক্ষকের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নিজস্ব চিন্তা-চেতনা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কন্টেন্টকে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আরো বেশী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ফলপ্রস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6858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186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00" y="2590800"/>
            <a:ext cx="7765662" cy="16476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2273" y="1449315"/>
            <a:ext cx="2742041" cy="3160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ounded Rectangle 1"/>
          <p:cNvSpPr/>
          <p:nvPr/>
        </p:nvSpPr>
        <p:spPr>
          <a:xfrm>
            <a:off x="269438" y="3737148"/>
            <a:ext cx="2852428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গোপাল (৭৫০-৭৭০)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590800"/>
            <a:ext cx="2697975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438" y="419100"/>
            <a:ext cx="2883790" cy="3147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0" name="Rounded Rectangle 9"/>
          <p:cNvSpPr/>
          <p:nvPr/>
        </p:nvSpPr>
        <p:spPr>
          <a:xfrm>
            <a:off x="3292272" y="4724400"/>
            <a:ext cx="2742041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ধর্মপাল (৭৭০-৮১০)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00750" y="5753100"/>
            <a:ext cx="2901561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দেবপাল (৮১০-৮৫০)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600" y="304800"/>
            <a:ext cx="5638800" cy="838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পাল বংশের প্রধান রাজা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রাজ্য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68" y="419100"/>
            <a:ext cx="2883790" cy="3147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274" y="1447800"/>
            <a:ext cx="2742040" cy="3160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2680" y="2590800"/>
            <a:ext cx="2644595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38673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47800" y="5155367"/>
            <a:ext cx="6493212" cy="685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পাল রাজা গোপাল সম্পর্কে ৩টি বাক্য লিখ।</a:t>
            </a:r>
            <a:endParaRPr lang="bn-BD" sz="3600" b="1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10" name="Rounded Rectangle 9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86600" y="594852"/>
              <a:ext cx="17088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৫ 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 descr="C:\Documents and Settings\Delower\Desktop\New Folder\Content\MW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209910" cy="328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49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1000" y="3124200"/>
            <a:ext cx="8382000" cy="6096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পাল যুগের পোড়ামাটির  ফলক ও স্থাপত্য কলা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022" y="336756"/>
            <a:ext cx="3305528" cy="25807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33" y="3969098"/>
            <a:ext cx="3261336" cy="2580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6132" y="4031815"/>
            <a:ext cx="3300668" cy="24588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2710" y="334296"/>
            <a:ext cx="3283460" cy="2606306"/>
            <a:chOff x="5410200" y="311228"/>
            <a:chExt cx="3232356" cy="260630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08504" y="311228"/>
              <a:ext cx="1534052" cy="25997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311228"/>
              <a:ext cx="1486113" cy="260630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4655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371601"/>
            <a:ext cx="2286000" cy="4168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4800" y="5791200"/>
            <a:ext cx="8544232" cy="685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উল্লেখিত </a:t>
            </a:r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ফলকগুলো পাল রাজাদের কোন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দিকগুলো </a:t>
            </a:r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বিশেষভাবে ফুটিয়ে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তুলে?</a:t>
            </a:r>
            <a:endParaRPr lang="bn-BD" sz="2800" b="1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0" y="1371601"/>
            <a:ext cx="3424284" cy="41380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6044" y="1348321"/>
            <a:ext cx="1905001" cy="4161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10" name="Rounded Rectangle 9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39000" y="594852"/>
              <a:ext cx="15564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৮মিনিট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18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579619"/>
            <a:ext cx="5715000" cy="4604665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246920" y="5455170"/>
            <a:ext cx="863725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 জেলায় অবস্থিত পাহাড়পুর বিহার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ঐতিহাসিক নির্দশন হিসাবে পৃথিবী বিখ্যাত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</a:p>
        </p:txBody>
      </p:sp>
      <p:pic>
        <p:nvPicPr>
          <p:cNvPr id="5122" name="Picture 2" descr="C:\Documents and Settings\Delower\Desktop\New Folder\Content\Bangladesh-ma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70" y="630586"/>
            <a:ext cx="2819400" cy="4537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5986626" y="1327650"/>
            <a:ext cx="1099974" cy="1276542"/>
          </a:xfrm>
          <a:custGeom>
            <a:avLst/>
            <a:gdLst>
              <a:gd name="connsiteX0" fmla="*/ 606425 w 787400"/>
              <a:gd name="connsiteY0" fmla="*/ 431800 h 781050"/>
              <a:gd name="connsiteX1" fmla="*/ 609600 w 787400"/>
              <a:gd name="connsiteY1" fmla="*/ 447675 h 781050"/>
              <a:gd name="connsiteX2" fmla="*/ 600075 w 787400"/>
              <a:gd name="connsiteY2" fmla="*/ 466725 h 781050"/>
              <a:gd name="connsiteX3" fmla="*/ 596900 w 787400"/>
              <a:gd name="connsiteY3" fmla="*/ 504825 h 781050"/>
              <a:gd name="connsiteX4" fmla="*/ 603250 w 787400"/>
              <a:gd name="connsiteY4" fmla="*/ 527050 h 781050"/>
              <a:gd name="connsiteX5" fmla="*/ 619125 w 787400"/>
              <a:gd name="connsiteY5" fmla="*/ 523875 h 781050"/>
              <a:gd name="connsiteX6" fmla="*/ 628650 w 787400"/>
              <a:gd name="connsiteY6" fmla="*/ 514350 h 781050"/>
              <a:gd name="connsiteX7" fmla="*/ 647700 w 787400"/>
              <a:gd name="connsiteY7" fmla="*/ 501650 h 781050"/>
              <a:gd name="connsiteX8" fmla="*/ 669925 w 787400"/>
              <a:gd name="connsiteY8" fmla="*/ 485775 h 781050"/>
              <a:gd name="connsiteX9" fmla="*/ 704850 w 787400"/>
              <a:gd name="connsiteY9" fmla="*/ 495300 h 781050"/>
              <a:gd name="connsiteX10" fmla="*/ 708025 w 787400"/>
              <a:gd name="connsiteY10" fmla="*/ 508000 h 781050"/>
              <a:gd name="connsiteX11" fmla="*/ 711200 w 787400"/>
              <a:gd name="connsiteY11" fmla="*/ 530225 h 781050"/>
              <a:gd name="connsiteX12" fmla="*/ 714375 w 787400"/>
              <a:gd name="connsiteY12" fmla="*/ 539750 h 781050"/>
              <a:gd name="connsiteX13" fmla="*/ 723900 w 787400"/>
              <a:gd name="connsiteY13" fmla="*/ 542925 h 781050"/>
              <a:gd name="connsiteX14" fmla="*/ 733425 w 787400"/>
              <a:gd name="connsiteY14" fmla="*/ 539750 h 781050"/>
              <a:gd name="connsiteX15" fmla="*/ 742950 w 787400"/>
              <a:gd name="connsiteY15" fmla="*/ 533400 h 781050"/>
              <a:gd name="connsiteX16" fmla="*/ 755650 w 787400"/>
              <a:gd name="connsiteY16" fmla="*/ 536575 h 781050"/>
              <a:gd name="connsiteX17" fmla="*/ 762000 w 787400"/>
              <a:gd name="connsiteY17" fmla="*/ 546100 h 781050"/>
              <a:gd name="connsiteX18" fmla="*/ 765175 w 787400"/>
              <a:gd name="connsiteY18" fmla="*/ 555625 h 781050"/>
              <a:gd name="connsiteX19" fmla="*/ 774700 w 787400"/>
              <a:gd name="connsiteY19" fmla="*/ 565150 h 781050"/>
              <a:gd name="connsiteX20" fmla="*/ 781050 w 787400"/>
              <a:gd name="connsiteY20" fmla="*/ 574675 h 781050"/>
              <a:gd name="connsiteX21" fmla="*/ 787400 w 787400"/>
              <a:gd name="connsiteY21" fmla="*/ 596900 h 781050"/>
              <a:gd name="connsiteX22" fmla="*/ 777875 w 787400"/>
              <a:gd name="connsiteY22" fmla="*/ 631825 h 781050"/>
              <a:gd name="connsiteX23" fmla="*/ 771525 w 787400"/>
              <a:gd name="connsiteY23" fmla="*/ 641350 h 781050"/>
              <a:gd name="connsiteX24" fmla="*/ 762000 w 787400"/>
              <a:gd name="connsiteY24" fmla="*/ 644525 h 781050"/>
              <a:gd name="connsiteX25" fmla="*/ 739775 w 787400"/>
              <a:gd name="connsiteY25" fmla="*/ 650875 h 781050"/>
              <a:gd name="connsiteX26" fmla="*/ 739775 w 787400"/>
              <a:gd name="connsiteY26" fmla="*/ 736600 h 781050"/>
              <a:gd name="connsiteX27" fmla="*/ 733425 w 787400"/>
              <a:gd name="connsiteY27" fmla="*/ 762000 h 781050"/>
              <a:gd name="connsiteX28" fmla="*/ 720725 w 787400"/>
              <a:gd name="connsiteY28" fmla="*/ 781050 h 781050"/>
              <a:gd name="connsiteX29" fmla="*/ 666750 w 787400"/>
              <a:gd name="connsiteY29" fmla="*/ 777875 h 781050"/>
              <a:gd name="connsiteX30" fmla="*/ 647700 w 787400"/>
              <a:gd name="connsiteY30" fmla="*/ 758825 h 781050"/>
              <a:gd name="connsiteX31" fmla="*/ 638175 w 787400"/>
              <a:gd name="connsiteY31" fmla="*/ 752475 h 781050"/>
              <a:gd name="connsiteX32" fmla="*/ 619125 w 787400"/>
              <a:gd name="connsiteY32" fmla="*/ 736600 h 781050"/>
              <a:gd name="connsiteX33" fmla="*/ 612775 w 787400"/>
              <a:gd name="connsiteY33" fmla="*/ 727075 h 781050"/>
              <a:gd name="connsiteX34" fmla="*/ 577850 w 787400"/>
              <a:gd name="connsiteY34" fmla="*/ 723900 h 781050"/>
              <a:gd name="connsiteX35" fmla="*/ 568325 w 787400"/>
              <a:gd name="connsiteY35" fmla="*/ 714375 h 781050"/>
              <a:gd name="connsiteX36" fmla="*/ 555625 w 787400"/>
              <a:gd name="connsiteY36" fmla="*/ 695325 h 781050"/>
              <a:gd name="connsiteX37" fmla="*/ 549275 w 787400"/>
              <a:gd name="connsiteY37" fmla="*/ 685800 h 781050"/>
              <a:gd name="connsiteX38" fmla="*/ 530225 w 787400"/>
              <a:gd name="connsiteY38" fmla="*/ 666750 h 781050"/>
              <a:gd name="connsiteX39" fmla="*/ 511175 w 787400"/>
              <a:gd name="connsiteY39" fmla="*/ 654050 h 781050"/>
              <a:gd name="connsiteX40" fmla="*/ 495300 w 787400"/>
              <a:gd name="connsiteY40" fmla="*/ 657225 h 781050"/>
              <a:gd name="connsiteX41" fmla="*/ 482600 w 787400"/>
              <a:gd name="connsiteY41" fmla="*/ 660400 h 781050"/>
              <a:gd name="connsiteX42" fmla="*/ 473075 w 787400"/>
              <a:gd name="connsiteY42" fmla="*/ 650875 h 781050"/>
              <a:gd name="connsiteX43" fmla="*/ 469900 w 787400"/>
              <a:gd name="connsiteY43" fmla="*/ 641350 h 781050"/>
              <a:gd name="connsiteX44" fmla="*/ 450850 w 787400"/>
              <a:gd name="connsiteY44" fmla="*/ 644525 h 781050"/>
              <a:gd name="connsiteX45" fmla="*/ 441325 w 787400"/>
              <a:gd name="connsiteY45" fmla="*/ 641350 h 781050"/>
              <a:gd name="connsiteX46" fmla="*/ 428625 w 787400"/>
              <a:gd name="connsiteY46" fmla="*/ 619125 h 781050"/>
              <a:gd name="connsiteX47" fmla="*/ 419100 w 787400"/>
              <a:gd name="connsiteY47" fmla="*/ 615950 h 781050"/>
              <a:gd name="connsiteX48" fmla="*/ 393700 w 787400"/>
              <a:gd name="connsiteY48" fmla="*/ 619125 h 781050"/>
              <a:gd name="connsiteX49" fmla="*/ 384175 w 787400"/>
              <a:gd name="connsiteY49" fmla="*/ 622300 h 781050"/>
              <a:gd name="connsiteX50" fmla="*/ 346075 w 787400"/>
              <a:gd name="connsiteY50" fmla="*/ 625475 h 781050"/>
              <a:gd name="connsiteX51" fmla="*/ 342900 w 787400"/>
              <a:gd name="connsiteY51" fmla="*/ 635000 h 781050"/>
              <a:gd name="connsiteX52" fmla="*/ 336550 w 787400"/>
              <a:gd name="connsiteY52" fmla="*/ 644525 h 781050"/>
              <a:gd name="connsiteX53" fmla="*/ 333375 w 787400"/>
              <a:gd name="connsiteY53" fmla="*/ 669925 h 781050"/>
              <a:gd name="connsiteX54" fmla="*/ 314325 w 787400"/>
              <a:gd name="connsiteY54" fmla="*/ 682625 h 781050"/>
              <a:gd name="connsiteX55" fmla="*/ 266700 w 787400"/>
              <a:gd name="connsiteY55" fmla="*/ 679450 h 781050"/>
              <a:gd name="connsiteX56" fmla="*/ 257175 w 787400"/>
              <a:gd name="connsiteY56" fmla="*/ 673100 h 781050"/>
              <a:gd name="connsiteX57" fmla="*/ 250825 w 787400"/>
              <a:gd name="connsiteY57" fmla="*/ 685800 h 781050"/>
              <a:gd name="connsiteX58" fmla="*/ 231775 w 787400"/>
              <a:gd name="connsiteY58" fmla="*/ 698500 h 781050"/>
              <a:gd name="connsiteX59" fmla="*/ 219075 w 787400"/>
              <a:gd name="connsiteY59" fmla="*/ 692150 h 781050"/>
              <a:gd name="connsiteX60" fmla="*/ 196850 w 787400"/>
              <a:gd name="connsiteY60" fmla="*/ 669925 h 781050"/>
              <a:gd name="connsiteX61" fmla="*/ 180975 w 787400"/>
              <a:gd name="connsiteY61" fmla="*/ 666750 h 781050"/>
              <a:gd name="connsiteX62" fmla="*/ 161925 w 787400"/>
              <a:gd name="connsiteY62" fmla="*/ 647700 h 781050"/>
              <a:gd name="connsiteX63" fmla="*/ 155575 w 787400"/>
              <a:gd name="connsiteY63" fmla="*/ 638175 h 781050"/>
              <a:gd name="connsiteX64" fmla="*/ 146050 w 787400"/>
              <a:gd name="connsiteY64" fmla="*/ 635000 h 781050"/>
              <a:gd name="connsiteX65" fmla="*/ 136525 w 787400"/>
              <a:gd name="connsiteY65" fmla="*/ 628650 h 781050"/>
              <a:gd name="connsiteX66" fmla="*/ 101600 w 787400"/>
              <a:gd name="connsiteY66" fmla="*/ 631825 h 781050"/>
              <a:gd name="connsiteX67" fmla="*/ 88900 w 787400"/>
              <a:gd name="connsiteY67" fmla="*/ 628650 h 781050"/>
              <a:gd name="connsiteX68" fmla="*/ 69850 w 787400"/>
              <a:gd name="connsiteY68" fmla="*/ 625475 h 781050"/>
              <a:gd name="connsiteX69" fmla="*/ 79375 w 787400"/>
              <a:gd name="connsiteY69" fmla="*/ 619125 h 781050"/>
              <a:gd name="connsiteX70" fmla="*/ 88900 w 787400"/>
              <a:gd name="connsiteY70" fmla="*/ 615950 h 781050"/>
              <a:gd name="connsiteX71" fmla="*/ 76200 w 787400"/>
              <a:gd name="connsiteY71" fmla="*/ 581025 h 781050"/>
              <a:gd name="connsiteX72" fmla="*/ 79375 w 787400"/>
              <a:gd name="connsiteY72" fmla="*/ 568325 h 781050"/>
              <a:gd name="connsiteX73" fmla="*/ 85725 w 787400"/>
              <a:gd name="connsiteY73" fmla="*/ 558800 h 781050"/>
              <a:gd name="connsiteX74" fmla="*/ 88900 w 787400"/>
              <a:gd name="connsiteY74" fmla="*/ 549275 h 781050"/>
              <a:gd name="connsiteX75" fmla="*/ 82550 w 787400"/>
              <a:gd name="connsiteY75" fmla="*/ 539750 h 781050"/>
              <a:gd name="connsiteX76" fmla="*/ 73025 w 787400"/>
              <a:gd name="connsiteY76" fmla="*/ 536575 h 781050"/>
              <a:gd name="connsiteX77" fmla="*/ 38100 w 787400"/>
              <a:gd name="connsiteY77" fmla="*/ 527050 h 781050"/>
              <a:gd name="connsiteX78" fmla="*/ 28575 w 787400"/>
              <a:gd name="connsiteY78" fmla="*/ 508000 h 781050"/>
              <a:gd name="connsiteX79" fmla="*/ 31750 w 787400"/>
              <a:gd name="connsiteY79" fmla="*/ 498475 h 781050"/>
              <a:gd name="connsiteX80" fmla="*/ 38100 w 787400"/>
              <a:gd name="connsiteY80" fmla="*/ 488950 h 781050"/>
              <a:gd name="connsiteX81" fmla="*/ 34925 w 787400"/>
              <a:gd name="connsiteY81" fmla="*/ 479425 h 781050"/>
              <a:gd name="connsiteX82" fmla="*/ 25400 w 787400"/>
              <a:gd name="connsiteY82" fmla="*/ 476250 h 781050"/>
              <a:gd name="connsiteX83" fmla="*/ 15875 w 787400"/>
              <a:gd name="connsiteY83" fmla="*/ 469900 h 781050"/>
              <a:gd name="connsiteX84" fmla="*/ 12700 w 787400"/>
              <a:gd name="connsiteY84" fmla="*/ 460375 h 781050"/>
              <a:gd name="connsiteX85" fmla="*/ 3175 w 787400"/>
              <a:gd name="connsiteY85" fmla="*/ 454025 h 781050"/>
              <a:gd name="connsiteX86" fmla="*/ 12700 w 787400"/>
              <a:gd name="connsiteY86" fmla="*/ 447675 h 781050"/>
              <a:gd name="connsiteX87" fmla="*/ 34925 w 787400"/>
              <a:gd name="connsiteY87" fmla="*/ 444500 h 781050"/>
              <a:gd name="connsiteX88" fmla="*/ 47625 w 787400"/>
              <a:gd name="connsiteY88" fmla="*/ 441325 h 781050"/>
              <a:gd name="connsiteX89" fmla="*/ 66675 w 787400"/>
              <a:gd name="connsiteY89" fmla="*/ 438150 h 781050"/>
              <a:gd name="connsiteX90" fmla="*/ 79375 w 787400"/>
              <a:gd name="connsiteY90" fmla="*/ 431800 h 781050"/>
              <a:gd name="connsiteX91" fmla="*/ 82550 w 787400"/>
              <a:gd name="connsiteY91" fmla="*/ 422275 h 781050"/>
              <a:gd name="connsiteX92" fmla="*/ 76200 w 787400"/>
              <a:gd name="connsiteY92" fmla="*/ 390525 h 781050"/>
              <a:gd name="connsiteX93" fmla="*/ 79375 w 787400"/>
              <a:gd name="connsiteY93" fmla="*/ 365125 h 781050"/>
              <a:gd name="connsiteX94" fmla="*/ 76200 w 787400"/>
              <a:gd name="connsiteY94" fmla="*/ 346075 h 781050"/>
              <a:gd name="connsiteX95" fmla="*/ 63500 w 787400"/>
              <a:gd name="connsiteY95" fmla="*/ 342900 h 781050"/>
              <a:gd name="connsiteX96" fmla="*/ 25400 w 787400"/>
              <a:gd name="connsiteY96" fmla="*/ 339725 h 781050"/>
              <a:gd name="connsiteX97" fmla="*/ 22225 w 787400"/>
              <a:gd name="connsiteY97" fmla="*/ 317500 h 781050"/>
              <a:gd name="connsiteX98" fmla="*/ 3175 w 787400"/>
              <a:gd name="connsiteY98" fmla="*/ 304800 h 781050"/>
              <a:gd name="connsiteX99" fmla="*/ 0 w 787400"/>
              <a:gd name="connsiteY99" fmla="*/ 295275 h 781050"/>
              <a:gd name="connsiteX100" fmla="*/ 12700 w 787400"/>
              <a:gd name="connsiteY100" fmla="*/ 273050 h 781050"/>
              <a:gd name="connsiteX101" fmla="*/ 22225 w 787400"/>
              <a:gd name="connsiteY101" fmla="*/ 266700 h 781050"/>
              <a:gd name="connsiteX102" fmla="*/ 31750 w 787400"/>
              <a:gd name="connsiteY102" fmla="*/ 257175 h 781050"/>
              <a:gd name="connsiteX103" fmla="*/ 34925 w 787400"/>
              <a:gd name="connsiteY103" fmla="*/ 247650 h 781050"/>
              <a:gd name="connsiteX104" fmla="*/ 41275 w 787400"/>
              <a:gd name="connsiteY104" fmla="*/ 212725 h 781050"/>
              <a:gd name="connsiteX105" fmla="*/ 44450 w 787400"/>
              <a:gd name="connsiteY105" fmla="*/ 158750 h 781050"/>
              <a:gd name="connsiteX106" fmla="*/ 50800 w 787400"/>
              <a:gd name="connsiteY106" fmla="*/ 85725 h 781050"/>
              <a:gd name="connsiteX107" fmla="*/ 47625 w 787400"/>
              <a:gd name="connsiteY107" fmla="*/ 31750 h 781050"/>
              <a:gd name="connsiteX108" fmla="*/ 41275 w 787400"/>
              <a:gd name="connsiteY108" fmla="*/ 19050 h 781050"/>
              <a:gd name="connsiteX109" fmla="*/ 69850 w 787400"/>
              <a:gd name="connsiteY109" fmla="*/ 3175 h 781050"/>
              <a:gd name="connsiteX110" fmla="*/ 101600 w 787400"/>
              <a:gd name="connsiteY110" fmla="*/ 6350 h 781050"/>
              <a:gd name="connsiteX111" fmla="*/ 114300 w 787400"/>
              <a:gd name="connsiteY111" fmla="*/ 15875 h 781050"/>
              <a:gd name="connsiteX112" fmla="*/ 136525 w 787400"/>
              <a:gd name="connsiteY112" fmla="*/ 22225 h 781050"/>
              <a:gd name="connsiteX113" fmla="*/ 155575 w 787400"/>
              <a:gd name="connsiteY113" fmla="*/ 31750 h 781050"/>
              <a:gd name="connsiteX114" fmla="*/ 174625 w 787400"/>
              <a:gd name="connsiteY114" fmla="*/ 38100 h 781050"/>
              <a:gd name="connsiteX115" fmla="*/ 193675 w 787400"/>
              <a:gd name="connsiteY115" fmla="*/ 34925 h 781050"/>
              <a:gd name="connsiteX116" fmla="*/ 203200 w 787400"/>
              <a:gd name="connsiteY116" fmla="*/ 28575 h 781050"/>
              <a:gd name="connsiteX117" fmla="*/ 234950 w 787400"/>
              <a:gd name="connsiteY117" fmla="*/ 15875 h 781050"/>
              <a:gd name="connsiteX118" fmla="*/ 304800 w 787400"/>
              <a:gd name="connsiteY118" fmla="*/ 12700 h 781050"/>
              <a:gd name="connsiteX119" fmla="*/ 368300 w 787400"/>
              <a:gd name="connsiteY119" fmla="*/ 19050 h 781050"/>
              <a:gd name="connsiteX120" fmla="*/ 387350 w 787400"/>
              <a:gd name="connsiteY120" fmla="*/ 22225 h 781050"/>
              <a:gd name="connsiteX121" fmla="*/ 406400 w 787400"/>
              <a:gd name="connsiteY121" fmla="*/ 28575 h 781050"/>
              <a:gd name="connsiteX122" fmla="*/ 428625 w 787400"/>
              <a:gd name="connsiteY122" fmla="*/ 25400 h 781050"/>
              <a:gd name="connsiteX123" fmla="*/ 447675 w 787400"/>
              <a:gd name="connsiteY123" fmla="*/ 9525 h 781050"/>
              <a:gd name="connsiteX124" fmla="*/ 457200 w 787400"/>
              <a:gd name="connsiteY124" fmla="*/ 6350 h 781050"/>
              <a:gd name="connsiteX125" fmla="*/ 466725 w 787400"/>
              <a:gd name="connsiteY125" fmla="*/ 0 h 781050"/>
              <a:gd name="connsiteX126" fmla="*/ 488950 w 787400"/>
              <a:gd name="connsiteY126" fmla="*/ 6350 h 781050"/>
              <a:gd name="connsiteX127" fmla="*/ 501650 w 787400"/>
              <a:gd name="connsiteY127" fmla="*/ 9525 h 781050"/>
              <a:gd name="connsiteX128" fmla="*/ 508000 w 787400"/>
              <a:gd name="connsiteY128" fmla="*/ 19050 h 781050"/>
              <a:gd name="connsiteX129" fmla="*/ 523875 w 787400"/>
              <a:gd name="connsiteY129" fmla="*/ 34925 h 781050"/>
              <a:gd name="connsiteX130" fmla="*/ 530225 w 787400"/>
              <a:gd name="connsiteY130" fmla="*/ 63500 h 781050"/>
              <a:gd name="connsiteX131" fmla="*/ 533400 w 787400"/>
              <a:gd name="connsiteY131" fmla="*/ 88900 h 781050"/>
              <a:gd name="connsiteX132" fmla="*/ 536575 w 787400"/>
              <a:gd name="connsiteY132" fmla="*/ 117475 h 781050"/>
              <a:gd name="connsiteX133" fmla="*/ 542925 w 787400"/>
              <a:gd name="connsiteY133" fmla="*/ 187325 h 781050"/>
              <a:gd name="connsiteX134" fmla="*/ 615950 w 787400"/>
              <a:gd name="connsiteY134" fmla="*/ 190500 h 781050"/>
              <a:gd name="connsiteX135" fmla="*/ 622300 w 787400"/>
              <a:gd name="connsiteY135" fmla="*/ 200025 h 781050"/>
              <a:gd name="connsiteX136" fmla="*/ 625475 w 787400"/>
              <a:gd name="connsiteY136" fmla="*/ 228600 h 781050"/>
              <a:gd name="connsiteX137" fmla="*/ 619125 w 787400"/>
              <a:gd name="connsiteY137" fmla="*/ 295275 h 781050"/>
              <a:gd name="connsiteX138" fmla="*/ 615950 w 787400"/>
              <a:gd name="connsiteY138" fmla="*/ 377825 h 781050"/>
              <a:gd name="connsiteX139" fmla="*/ 609600 w 787400"/>
              <a:gd name="connsiteY139" fmla="*/ 396875 h 781050"/>
              <a:gd name="connsiteX140" fmla="*/ 606425 w 787400"/>
              <a:gd name="connsiteY140" fmla="*/ 425450 h 781050"/>
              <a:gd name="connsiteX141" fmla="*/ 600075 w 787400"/>
              <a:gd name="connsiteY141" fmla="*/ 444500 h 781050"/>
              <a:gd name="connsiteX142" fmla="*/ 612775 w 787400"/>
              <a:gd name="connsiteY142" fmla="*/ 517525 h 781050"/>
              <a:gd name="connsiteX143" fmla="*/ 622300 w 787400"/>
              <a:gd name="connsiteY143" fmla="*/ 517525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787400" h="781050">
                <a:moveTo>
                  <a:pt x="606425" y="431800"/>
                </a:moveTo>
                <a:cubicBezTo>
                  <a:pt x="607483" y="437092"/>
                  <a:pt x="609600" y="442279"/>
                  <a:pt x="609600" y="447675"/>
                </a:cubicBezTo>
                <a:cubicBezTo>
                  <a:pt x="609600" y="454248"/>
                  <a:pt x="603286" y="461909"/>
                  <a:pt x="600075" y="466725"/>
                </a:cubicBezTo>
                <a:cubicBezTo>
                  <a:pt x="599017" y="479425"/>
                  <a:pt x="596900" y="492081"/>
                  <a:pt x="596900" y="504825"/>
                </a:cubicBezTo>
                <a:cubicBezTo>
                  <a:pt x="596900" y="508812"/>
                  <a:pt x="601753" y="522558"/>
                  <a:pt x="603250" y="527050"/>
                </a:cubicBezTo>
                <a:cubicBezTo>
                  <a:pt x="608542" y="525992"/>
                  <a:pt x="614298" y="526288"/>
                  <a:pt x="619125" y="523875"/>
                </a:cubicBezTo>
                <a:cubicBezTo>
                  <a:pt x="623141" y="521867"/>
                  <a:pt x="625106" y="517107"/>
                  <a:pt x="628650" y="514350"/>
                </a:cubicBezTo>
                <a:cubicBezTo>
                  <a:pt x="634674" y="509665"/>
                  <a:pt x="642304" y="507046"/>
                  <a:pt x="647700" y="501650"/>
                </a:cubicBezTo>
                <a:cubicBezTo>
                  <a:pt x="660572" y="488778"/>
                  <a:pt x="653209" y="494133"/>
                  <a:pt x="669925" y="485775"/>
                </a:cubicBezTo>
                <a:cubicBezTo>
                  <a:pt x="676582" y="486607"/>
                  <a:pt x="698301" y="485476"/>
                  <a:pt x="704850" y="495300"/>
                </a:cubicBezTo>
                <a:cubicBezTo>
                  <a:pt x="707271" y="498931"/>
                  <a:pt x="707244" y="503707"/>
                  <a:pt x="708025" y="508000"/>
                </a:cubicBezTo>
                <a:cubicBezTo>
                  <a:pt x="709364" y="515363"/>
                  <a:pt x="709732" y="522887"/>
                  <a:pt x="711200" y="530225"/>
                </a:cubicBezTo>
                <a:cubicBezTo>
                  <a:pt x="711856" y="533507"/>
                  <a:pt x="712008" y="537383"/>
                  <a:pt x="714375" y="539750"/>
                </a:cubicBezTo>
                <a:cubicBezTo>
                  <a:pt x="716742" y="542117"/>
                  <a:pt x="720725" y="541867"/>
                  <a:pt x="723900" y="542925"/>
                </a:cubicBezTo>
                <a:cubicBezTo>
                  <a:pt x="727075" y="541867"/>
                  <a:pt x="730432" y="541247"/>
                  <a:pt x="733425" y="539750"/>
                </a:cubicBezTo>
                <a:cubicBezTo>
                  <a:pt x="736838" y="538043"/>
                  <a:pt x="739172" y="533940"/>
                  <a:pt x="742950" y="533400"/>
                </a:cubicBezTo>
                <a:cubicBezTo>
                  <a:pt x="747270" y="532783"/>
                  <a:pt x="751417" y="535517"/>
                  <a:pt x="755650" y="536575"/>
                </a:cubicBezTo>
                <a:cubicBezTo>
                  <a:pt x="757767" y="539750"/>
                  <a:pt x="760293" y="542687"/>
                  <a:pt x="762000" y="546100"/>
                </a:cubicBezTo>
                <a:cubicBezTo>
                  <a:pt x="763497" y="549093"/>
                  <a:pt x="763319" y="552840"/>
                  <a:pt x="765175" y="555625"/>
                </a:cubicBezTo>
                <a:cubicBezTo>
                  <a:pt x="767666" y="559361"/>
                  <a:pt x="771825" y="561701"/>
                  <a:pt x="774700" y="565150"/>
                </a:cubicBezTo>
                <a:cubicBezTo>
                  <a:pt x="777143" y="568081"/>
                  <a:pt x="779343" y="571262"/>
                  <a:pt x="781050" y="574675"/>
                </a:cubicBezTo>
                <a:cubicBezTo>
                  <a:pt x="783327" y="579230"/>
                  <a:pt x="786383" y="592831"/>
                  <a:pt x="787400" y="596900"/>
                </a:cubicBezTo>
                <a:cubicBezTo>
                  <a:pt x="785696" y="605420"/>
                  <a:pt x="782479" y="624919"/>
                  <a:pt x="777875" y="631825"/>
                </a:cubicBezTo>
                <a:cubicBezTo>
                  <a:pt x="775758" y="635000"/>
                  <a:pt x="774505" y="638966"/>
                  <a:pt x="771525" y="641350"/>
                </a:cubicBezTo>
                <a:cubicBezTo>
                  <a:pt x="768912" y="643441"/>
                  <a:pt x="765218" y="643606"/>
                  <a:pt x="762000" y="644525"/>
                </a:cubicBezTo>
                <a:cubicBezTo>
                  <a:pt x="734093" y="652498"/>
                  <a:pt x="762613" y="643262"/>
                  <a:pt x="739775" y="650875"/>
                </a:cubicBezTo>
                <a:cubicBezTo>
                  <a:pt x="742029" y="698217"/>
                  <a:pt x="746963" y="703057"/>
                  <a:pt x="739775" y="736600"/>
                </a:cubicBezTo>
                <a:cubicBezTo>
                  <a:pt x="737946" y="745134"/>
                  <a:pt x="738266" y="754738"/>
                  <a:pt x="733425" y="762000"/>
                </a:cubicBezTo>
                <a:lnTo>
                  <a:pt x="720725" y="781050"/>
                </a:lnTo>
                <a:lnTo>
                  <a:pt x="666750" y="777875"/>
                </a:lnTo>
                <a:cubicBezTo>
                  <a:pt x="658159" y="775260"/>
                  <a:pt x="655172" y="763806"/>
                  <a:pt x="647700" y="758825"/>
                </a:cubicBezTo>
                <a:lnTo>
                  <a:pt x="638175" y="752475"/>
                </a:lnTo>
                <a:cubicBezTo>
                  <a:pt x="622704" y="729269"/>
                  <a:pt x="643295" y="756741"/>
                  <a:pt x="619125" y="736600"/>
                </a:cubicBezTo>
                <a:cubicBezTo>
                  <a:pt x="616194" y="734157"/>
                  <a:pt x="616422" y="728197"/>
                  <a:pt x="612775" y="727075"/>
                </a:cubicBezTo>
                <a:cubicBezTo>
                  <a:pt x="601602" y="723637"/>
                  <a:pt x="589492" y="724958"/>
                  <a:pt x="577850" y="723900"/>
                </a:cubicBezTo>
                <a:cubicBezTo>
                  <a:pt x="574675" y="720725"/>
                  <a:pt x="571082" y="717919"/>
                  <a:pt x="568325" y="714375"/>
                </a:cubicBezTo>
                <a:cubicBezTo>
                  <a:pt x="563640" y="708351"/>
                  <a:pt x="559858" y="701675"/>
                  <a:pt x="555625" y="695325"/>
                </a:cubicBezTo>
                <a:cubicBezTo>
                  <a:pt x="553508" y="692150"/>
                  <a:pt x="551973" y="688498"/>
                  <a:pt x="549275" y="685800"/>
                </a:cubicBezTo>
                <a:lnTo>
                  <a:pt x="530225" y="666750"/>
                </a:lnTo>
                <a:cubicBezTo>
                  <a:pt x="518333" y="654858"/>
                  <a:pt x="524960" y="658645"/>
                  <a:pt x="511175" y="654050"/>
                </a:cubicBezTo>
                <a:cubicBezTo>
                  <a:pt x="505883" y="655108"/>
                  <a:pt x="500568" y="656054"/>
                  <a:pt x="495300" y="657225"/>
                </a:cubicBezTo>
                <a:cubicBezTo>
                  <a:pt x="491040" y="658172"/>
                  <a:pt x="486796" y="661599"/>
                  <a:pt x="482600" y="660400"/>
                </a:cubicBezTo>
                <a:cubicBezTo>
                  <a:pt x="478283" y="659166"/>
                  <a:pt x="476250" y="654050"/>
                  <a:pt x="473075" y="650875"/>
                </a:cubicBezTo>
                <a:cubicBezTo>
                  <a:pt x="472017" y="647700"/>
                  <a:pt x="472267" y="643717"/>
                  <a:pt x="469900" y="641350"/>
                </a:cubicBezTo>
                <a:cubicBezTo>
                  <a:pt x="462013" y="633463"/>
                  <a:pt x="457165" y="640315"/>
                  <a:pt x="450850" y="644525"/>
                </a:cubicBezTo>
                <a:cubicBezTo>
                  <a:pt x="447675" y="643467"/>
                  <a:pt x="443692" y="643717"/>
                  <a:pt x="441325" y="641350"/>
                </a:cubicBezTo>
                <a:cubicBezTo>
                  <a:pt x="431950" y="631975"/>
                  <a:pt x="438663" y="627156"/>
                  <a:pt x="428625" y="619125"/>
                </a:cubicBezTo>
                <a:cubicBezTo>
                  <a:pt x="426012" y="617034"/>
                  <a:pt x="422275" y="617008"/>
                  <a:pt x="419100" y="615950"/>
                </a:cubicBezTo>
                <a:cubicBezTo>
                  <a:pt x="410633" y="617008"/>
                  <a:pt x="402095" y="617599"/>
                  <a:pt x="393700" y="619125"/>
                </a:cubicBezTo>
                <a:cubicBezTo>
                  <a:pt x="390407" y="619724"/>
                  <a:pt x="387492" y="621858"/>
                  <a:pt x="384175" y="622300"/>
                </a:cubicBezTo>
                <a:cubicBezTo>
                  <a:pt x="371543" y="623984"/>
                  <a:pt x="358775" y="624417"/>
                  <a:pt x="346075" y="625475"/>
                </a:cubicBezTo>
                <a:cubicBezTo>
                  <a:pt x="345017" y="628650"/>
                  <a:pt x="344397" y="632007"/>
                  <a:pt x="342900" y="635000"/>
                </a:cubicBezTo>
                <a:cubicBezTo>
                  <a:pt x="341193" y="638413"/>
                  <a:pt x="337554" y="640844"/>
                  <a:pt x="336550" y="644525"/>
                </a:cubicBezTo>
                <a:cubicBezTo>
                  <a:pt x="334305" y="652757"/>
                  <a:pt x="337674" y="662555"/>
                  <a:pt x="333375" y="669925"/>
                </a:cubicBezTo>
                <a:cubicBezTo>
                  <a:pt x="329530" y="676517"/>
                  <a:pt x="314325" y="682625"/>
                  <a:pt x="314325" y="682625"/>
                </a:cubicBezTo>
                <a:cubicBezTo>
                  <a:pt x="298450" y="681567"/>
                  <a:pt x="282394" y="682066"/>
                  <a:pt x="266700" y="679450"/>
                </a:cubicBezTo>
                <a:cubicBezTo>
                  <a:pt x="262936" y="678823"/>
                  <a:pt x="260718" y="671683"/>
                  <a:pt x="257175" y="673100"/>
                </a:cubicBezTo>
                <a:cubicBezTo>
                  <a:pt x="252781" y="674858"/>
                  <a:pt x="253576" y="681949"/>
                  <a:pt x="250825" y="685800"/>
                </a:cubicBezTo>
                <a:cubicBezTo>
                  <a:pt x="243393" y="696205"/>
                  <a:pt x="242236" y="695013"/>
                  <a:pt x="231775" y="698500"/>
                </a:cubicBezTo>
                <a:cubicBezTo>
                  <a:pt x="227542" y="696383"/>
                  <a:pt x="222738" y="695147"/>
                  <a:pt x="219075" y="692150"/>
                </a:cubicBezTo>
                <a:cubicBezTo>
                  <a:pt x="210966" y="685516"/>
                  <a:pt x="207124" y="671980"/>
                  <a:pt x="196850" y="669925"/>
                </a:cubicBezTo>
                <a:lnTo>
                  <a:pt x="180975" y="666750"/>
                </a:lnTo>
                <a:cubicBezTo>
                  <a:pt x="174625" y="660400"/>
                  <a:pt x="166906" y="655172"/>
                  <a:pt x="161925" y="647700"/>
                </a:cubicBezTo>
                <a:cubicBezTo>
                  <a:pt x="159808" y="644525"/>
                  <a:pt x="158555" y="640559"/>
                  <a:pt x="155575" y="638175"/>
                </a:cubicBezTo>
                <a:cubicBezTo>
                  <a:pt x="152962" y="636084"/>
                  <a:pt x="149043" y="636497"/>
                  <a:pt x="146050" y="635000"/>
                </a:cubicBezTo>
                <a:cubicBezTo>
                  <a:pt x="142637" y="633293"/>
                  <a:pt x="139700" y="630767"/>
                  <a:pt x="136525" y="628650"/>
                </a:cubicBezTo>
                <a:cubicBezTo>
                  <a:pt x="124883" y="629708"/>
                  <a:pt x="113290" y="631825"/>
                  <a:pt x="101600" y="631825"/>
                </a:cubicBezTo>
                <a:cubicBezTo>
                  <a:pt x="97236" y="631825"/>
                  <a:pt x="93179" y="629506"/>
                  <a:pt x="88900" y="628650"/>
                </a:cubicBezTo>
                <a:cubicBezTo>
                  <a:pt x="82587" y="627387"/>
                  <a:pt x="76200" y="626533"/>
                  <a:pt x="69850" y="625475"/>
                </a:cubicBezTo>
                <a:cubicBezTo>
                  <a:pt x="73025" y="623358"/>
                  <a:pt x="75962" y="620832"/>
                  <a:pt x="79375" y="619125"/>
                </a:cubicBezTo>
                <a:cubicBezTo>
                  <a:pt x="82368" y="617628"/>
                  <a:pt x="88244" y="619232"/>
                  <a:pt x="88900" y="615950"/>
                </a:cubicBezTo>
                <a:cubicBezTo>
                  <a:pt x="94189" y="589506"/>
                  <a:pt x="90161" y="590333"/>
                  <a:pt x="76200" y="581025"/>
                </a:cubicBezTo>
                <a:cubicBezTo>
                  <a:pt x="77258" y="576792"/>
                  <a:pt x="77656" y="572336"/>
                  <a:pt x="79375" y="568325"/>
                </a:cubicBezTo>
                <a:cubicBezTo>
                  <a:pt x="80878" y="564818"/>
                  <a:pt x="84018" y="562213"/>
                  <a:pt x="85725" y="558800"/>
                </a:cubicBezTo>
                <a:cubicBezTo>
                  <a:pt x="87222" y="555807"/>
                  <a:pt x="87842" y="552450"/>
                  <a:pt x="88900" y="549275"/>
                </a:cubicBezTo>
                <a:cubicBezTo>
                  <a:pt x="86783" y="546100"/>
                  <a:pt x="85530" y="542134"/>
                  <a:pt x="82550" y="539750"/>
                </a:cubicBezTo>
                <a:cubicBezTo>
                  <a:pt x="79937" y="537659"/>
                  <a:pt x="76018" y="538072"/>
                  <a:pt x="73025" y="536575"/>
                </a:cubicBezTo>
                <a:cubicBezTo>
                  <a:pt x="49012" y="524568"/>
                  <a:pt x="83808" y="532763"/>
                  <a:pt x="38100" y="527050"/>
                </a:cubicBezTo>
                <a:cubicBezTo>
                  <a:pt x="34889" y="522234"/>
                  <a:pt x="28575" y="514573"/>
                  <a:pt x="28575" y="508000"/>
                </a:cubicBezTo>
                <a:cubicBezTo>
                  <a:pt x="28575" y="504653"/>
                  <a:pt x="30253" y="501468"/>
                  <a:pt x="31750" y="498475"/>
                </a:cubicBezTo>
                <a:cubicBezTo>
                  <a:pt x="33457" y="495062"/>
                  <a:pt x="35983" y="492125"/>
                  <a:pt x="38100" y="488950"/>
                </a:cubicBezTo>
                <a:cubicBezTo>
                  <a:pt x="37042" y="485775"/>
                  <a:pt x="37292" y="481792"/>
                  <a:pt x="34925" y="479425"/>
                </a:cubicBezTo>
                <a:cubicBezTo>
                  <a:pt x="32558" y="477058"/>
                  <a:pt x="28393" y="477747"/>
                  <a:pt x="25400" y="476250"/>
                </a:cubicBezTo>
                <a:cubicBezTo>
                  <a:pt x="21987" y="474543"/>
                  <a:pt x="19050" y="472017"/>
                  <a:pt x="15875" y="469900"/>
                </a:cubicBezTo>
                <a:cubicBezTo>
                  <a:pt x="14817" y="466725"/>
                  <a:pt x="14791" y="462988"/>
                  <a:pt x="12700" y="460375"/>
                </a:cubicBezTo>
                <a:cubicBezTo>
                  <a:pt x="10316" y="457395"/>
                  <a:pt x="3175" y="457841"/>
                  <a:pt x="3175" y="454025"/>
                </a:cubicBezTo>
                <a:cubicBezTo>
                  <a:pt x="3175" y="450209"/>
                  <a:pt x="9045" y="448771"/>
                  <a:pt x="12700" y="447675"/>
                </a:cubicBezTo>
                <a:cubicBezTo>
                  <a:pt x="19868" y="445525"/>
                  <a:pt x="27562" y="445839"/>
                  <a:pt x="34925" y="444500"/>
                </a:cubicBezTo>
                <a:cubicBezTo>
                  <a:pt x="39218" y="443719"/>
                  <a:pt x="43346" y="442181"/>
                  <a:pt x="47625" y="441325"/>
                </a:cubicBezTo>
                <a:cubicBezTo>
                  <a:pt x="53938" y="440062"/>
                  <a:pt x="60325" y="439208"/>
                  <a:pt x="66675" y="438150"/>
                </a:cubicBezTo>
                <a:cubicBezTo>
                  <a:pt x="70908" y="436033"/>
                  <a:pt x="76028" y="435147"/>
                  <a:pt x="79375" y="431800"/>
                </a:cubicBezTo>
                <a:cubicBezTo>
                  <a:pt x="81742" y="429433"/>
                  <a:pt x="82550" y="425622"/>
                  <a:pt x="82550" y="422275"/>
                </a:cubicBezTo>
                <a:cubicBezTo>
                  <a:pt x="82550" y="407682"/>
                  <a:pt x="80110" y="402255"/>
                  <a:pt x="76200" y="390525"/>
                </a:cubicBezTo>
                <a:cubicBezTo>
                  <a:pt x="77258" y="382058"/>
                  <a:pt x="79375" y="373658"/>
                  <a:pt x="79375" y="365125"/>
                </a:cubicBezTo>
                <a:cubicBezTo>
                  <a:pt x="79375" y="358687"/>
                  <a:pt x="79942" y="351313"/>
                  <a:pt x="76200" y="346075"/>
                </a:cubicBezTo>
                <a:cubicBezTo>
                  <a:pt x="73664" y="342524"/>
                  <a:pt x="67830" y="343441"/>
                  <a:pt x="63500" y="342900"/>
                </a:cubicBezTo>
                <a:cubicBezTo>
                  <a:pt x="50854" y="341319"/>
                  <a:pt x="38100" y="340783"/>
                  <a:pt x="25400" y="339725"/>
                </a:cubicBezTo>
                <a:cubicBezTo>
                  <a:pt x="24342" y="332317"/>
                  <a:pt x="26243" y="323814"/>
                  <a:pt x="22225" y="317500"/>
                </a:cubicBezTo>
                <a:cubicBezTo>
                  <a:pt x="18128" y="311061"/>
                  <a:pt x="3175" y="304800"/>
                  <a:pt x="3175" y="304800"/>
                </a:cubicBezTo>
                <a:cubicBezTo>
                  <a:pt x="2117" y="301625"/>
                  <a:pt x="0" y="298622"/>
                  <a:pt x="0" y="295275"/>
                </a:cubicBezTo>
                <a:cubicBezTo>
                  <a:pt x="0" y="288010"/>
                  <a:pt x="8833" y="276917"/>
                  <a:pt x="12700" y="273050"/>
                </a:cubicBezTo>
                <a:cubicBezTo>
                  <a:pt x="15398" y="270352"/>
                  <a:pt x="19294" y="269143"/>
                  <a:pt x="22225" y="266700"/>
                </a:cubicBezTo>
                <a:cubicBezTo>
                  <a:pt x="25674" y="263825"/>
                  <a:pt x="28575" y="260350"/>
                  <a:pt x="31750" y="257175"/>
                </a:cubicBezTo>
                <a:cubicBezTo>
                  <a:pt x="32808" y="254000"/>
                  <a:pt x="34113" y="250897"/>
                  <a:pt x="34925" y="247650"/>
                </a:cubicBezTo>
                <a:cubicBezTo>
                  <a:pt x="37144" y="238775"/>
                  <a:pt x="39860" y="221217"/>
                  <a:pt x="41275" y="212725"/>
                </a:cubicBezTo>
                <a:cubicBezTo>
                  <a:pt x="42333" y="194733"/>
                  <a:pt x="43102" y="176722"/>
                  <a:pt x="44450" y="158750"/>
                </a:cubicBezTo>
                <a:cubicBezTo>
                  <a:pt x="46277" y="134385"/>
                  <a:pt x="50800" y="85725"/>
                  <a:pt x="50800" y="85725"/>
                </a:cubicBezTo>
                <a:cubicBezTo>
                  <a:pt x="49742" y="67733"/>
                  <a:pt x="50174" y="49592"/>
                  <a:pt x="47625" y="31750"/>
                </a:cubicBezTo>
                <a:cubicBezTo>
                  <a:pt x="46956" y="27065"/>
                  <a:pt x="40688" y="23746"/>
                  <a:pt x="41275" y="19050"/>
                </a:cubicBezTo>
                <a:cubicBezTo>
                  <a:pt x="43269" y="3099"/>
                  <a:pt x="59441" y="4910"/>
                  <a:pt x="69850" y="3175"/>
                </a:cubicBezTo>
                <a:cubicBezTo>
                  <a:pt x="80433" y="4233"/>
                  <a:pt x="91373" y="3428"/>
                  <a:pt x="101600" y="6350"/>
                </a:cubicBezTo>
                <a:cubicBezTo>
                  <a:pt x="106688" y="7804"/>
                  <a:pt x="109706" y="13250"/>
                  <a:pt x="114300" y="15875"/>
                </a:cubicBezTo>
                <a:cubicBezTo>
                  <a:pt x="118106" y="18050"/>
                  <a:pt x="133432" y="21341"/>
                  <a:pt x="136525" y="22225"/>
                </a:cubicBezTo>
                <a:cubicBezTo>
                  <a:pt x="160841" y="29173"/>
                  <a:pt x="130528" y="20618"/>
                  <a:pt x="155575" y="31750"/>
                </a:cubicBezTo>
                <a:cubicBezTo>
                  <a:pt x="161692" y="34468"/>
                  <a:pt x="174625" y="38100"/>
                  <a:pt x="174625" y="38100"/>
                </a:cubicBezTo>
                <a:cubicBezTo>
                  <a:pt x="180975" y="37042"/>
                  <a:pt x="187568" y="36961"/>
                  <a:pt x="193675" y="34925"/>
                </a:cubicBezTo>
                <a:cubicBezTo>
                  <a:pt x="197295" y="33718"/>
                  <a:pt x="199887" y="30468"/>
                  <a:pt x="203200" y="28575"/>
                </a:cubicBezTo>
                <a:cubicBezTo>
                  <a:pt x="210239" y="24553"/>
                  <a:pt x="227883" y="16196"/>
                  <a:pt x="234950" y="15875"/>
                </a:cubicBezTo>
                <a:lnTo>
                  <a:pt x="304800" y="12700"/>
                </a:lnTo>
                <a:cubicBezTo>
                  <a:pt x="372462" y="17211"/>
                  <a:pt x="331854" y="12423"/>
                  <a:pt x="368300" y="19050"/>
                </a:cubicBezTo>
                <a:cubicBezTo>
                  <a:pt x="374634" y="20202"/>
                  <a:pt x="381105" y="20664"/>
                  <a:pt x="387350" y="22225"/>
                </a:cubicBezTo>
                <a:cubicBezTo>
                  <a:pt x="393844" y="23848"/>
                  <a:pt x="406400" y="28575"/>
                  <a:pt x="406400" y="28575"/>
                </a:cubicBezTo>
                <a:cubicBezTo>
                  <a:pt x="413808" y="27517"/>
                  <a:pt x="421457" y="27550"/>
                  <a:pt x="428625" y="25400"/>
                </a:cubicBezTo>
                <a:cubicBezTo>
                  <a:pt x="438068" y="22567"/>
                  <a:pt x="439944" y="14679"/>
                  <a:pt x="447675" y="9525"/>
                </a:cubicBezTo>
                <a:cubicBezTo>
                  <a:pt x="450460" y="7669"/>
                  <a:pt x="454207" y="7847"/>
                  <a:pt x="457200" y="6350"/>
                </a:cubicBezTo>
                <a:cubicBezTo>
                  <a:pt x="460613" y="4643"/>
                  <a:pt x="463550" y="2117"/>
                  <a:pt x="466725" y="0"/>
                </a:cubicBezTo>
                <a:cubicBezTo>
                  <a:pt x="506427" y="9926"/>
                  <a:pt x="457066" y="-2760"/>
                  <a:pt x="488950" y="6350"/>
                </a:cubicBezTo>
                <a:cubicBezTo>
                  <a:pt x="493146" y="7549"/>
                  <a:pt x="497417" y="8467"/>
                  <a:pt x="501650" y="9525"/>
                </a:cubicBezTo>
                <a:cubicBezTo>
                  <a:pt x="503767" y="12700"/>
                  <a:pt x="505302" y="16352"/>
                  <a:pt x="508000" y="19050"/>
                </a:cubicBezTo>
                <a:cubicBezTo>
                  <a:pt x="520700" y="31750"/>
                  <a:pt x="515408" y="17992"/>
                  <a:pt x="523875" y="34925"/>
                </a:cubicBezTo>
                <a:cubicBezTo>
                  <a:pt x="527656" y="42488"/>
                  <a:pt x="529249" y="56671"/>
                  <a:pt x="530225" y="63500"/>
                </a:cubicBezTo>
                <a:cubicBezTo>
                  <a:pt x="531432" y="71947"/>
                  <a:pt x="532403" y="80426"/>
                  <a:pt x="533400" y="88900"/>
                </a:cubicBezTo>
                <a:cubicBezTo>
                  <a:pt x="534520" y="98418"/>
                  <a:pt x="535867" y="107918"/>
                  <a:pt x="536575" y="117475"/>
                </a:cubicBezTo>
                <a:cubicBezTo>
                  <a:pt x="541611" y="185456"/>
                  <a:pt x="534752" y="154635"/>
                  <a:pt x="542925" y="187325"/>
                </a:cubicBezTo>
                <a:cubicBezTo>
                  <a:pt x="569548" y="185277"/>
                  <a:pt x="590546" y="179915"/>
                  <a:pt x="615950" y="190500"/>
                </a:cubicBezTo>
                <a:cubicBezTo>
                  <a:pt x="619472" y="191968"/>
                  <a:pt x="620183" y="196850"/>
                  <a:pt x="622300" y="200025"/>
                </a:cubicBezTo>
                <a:cubicBezTo>
                  <a:pt x="623358" y="209550"/>
                  <a:pt x="625794" y="219022"/>
                  <a:pt x="625475" y="228600"/>
                </a:cubicBezTo>
                <a:cubicBezTo>
                  <a:pt x="624731" y="250913"/>
                  <a:pt x="619125" y="295275"/>
                  <a:pt x="619125" y="295275"/>
                </a:cubicBezTo>
                <a:cubicBezTo>
                  <a:pt x="618067" y="322792"/>
                  <a:pt x="618520" y="350408"/>
                  <a:pt x="615950" y="377825"/>
                </a:cubicBezTo>
                <a:cubicBezTo>
                  <a:pt x="615325" y="384489"/>
                  <a:pt x="609600" y="396875"/>
                  <a:pt x="609600" y="396875"/>
                </a:cubicBezTo>
                <a:cubicBezTo>
                  <a:pt x="608542" y="406400"/>
                  <a:pt x="608305" y="416052"/>
                  <a:pt x="606425" y="425450"/>
                </a:cubicBezTo>
                <a:cubicBezTo>
                  <a:pt x="605112" y="432014"/>
                  <a:pt x="600075" y="444500"/>
                  <a:pt x="600075" y="444500"/>
                </a:cubicBezTo>
                <a:cubicBezTo>
                  <a:pt x="600795" y="459611"/>
                  <a:pt x="585189" y="508330"/>
                  <a:pt x="612775" y="517525"/>
                </a:cubicBezTo>
                <a:cubicBezTo>
                  <a:pt x="615787" y="518529"/>
                  <a:pt x="619125" y="517525"/>
                  <a:pt x="622300" y="517525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endParaRPr 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79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5200" y="1773754"/>
            <a:ext cx="5334000" cy="439844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3505200" y="355135"/>
            <a:ext cx="5334000" cy="10164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পাল শাসনামলের প্রাচীন এশিয়ার শ্রেষ্ঠ বিদ্যাপীঠ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নালন্দা বিশ্ববিদ্যালয়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Documents and Settings\Delower\Desktop\Content\Nalonda Monogram.jpeg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444">
            <a:off x="260090" y="1909605"/>
            <a:ext cx="3022190" cy="27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533349"/>
              </p:ext>
            </p:extLst>
          </p:nvPr>
        </p:nvGraphicFramePr>
        <p:xfrm>
          <a:off x="914400" y="533400"/>
          <a:ext cx="1304544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Package" showAsIcon="1" r:id="rId6" imgW="914400" imgH="714240" progId="Package">
                  <p:embed/>
                </p:oleObj>
              </mc:Choice>
              <mc:Fallback>
                <p:oleObj name="Package" showAsIcon="1" r:id="rId6" imgW="914400" imgH="71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533400"/>
                        <a:ext cx="1304544" cy="10191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505200" y="366486"/>
            <a:ext cx="5334000" cy="10164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নালন্দা বিশ্ববিদ্যালয়ের বর্তমান রূপ</a:t>
            </a:r>
            <a:endParaRPr lang="en-US" sz="36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5199" y="1773753"/>
            <a:ext cx="5334001" cy="439481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409" y="1195402"/>
            <a:ext cx="3886025" cy="5343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ight Arrow Callout 1"/>
          <p:cNvSpPr/>
          <p:nvPr/>
        </p:nvSpPr>
        <p:spPr>
          <a:xfrm>
            <a:off x="400774" y="1143000"/>
            <a:ext cx="4323626" cy="5395686"/>
          </a:xfrm>
          <a:prstGeom prst="rightArrowCallout">
            <a:avLst>
              <a:gd name="adj1" fmla="val 24598"/>
              <a:gd name="adj2" fmla="val 22527"/>
              <a:gd name="adj3" fmla="val 13131"/>
              <a:gd name="adj4" fmla="val 82225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জন্মস্থান: </a:t>
            </a:r>
          </a:p>
          <a:p>
            <a:pPr algn="just">
              <a:lnSpc>
                <a:spcPct val="110000"/>
              </a:lnSpc>
            </a:pP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বিক্রমপুর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মুন্সীগঞ্জ জেলাশহর থেকে ৭ কিলোমিটার পশ্চিমে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বজ্রযোগিনী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গ্রামে।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2142" y="282565"/>
            <a:ext cx="8610600" cy="7116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পাল যুগের কৃতী মানুষের আদর্শ,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শ্রীজ্ঞান  </a:t>
            </a:r>
            <a:r>
              <a:rPr lang="bn-BD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অতীশ </a:t>
            </a:r>
            <a:r>
              <a:rPr lang="bn-BD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দীপংকর</a:t>
            </a:r>
            <a:endParaRPr lang="en-US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4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1000" y="5943600"/>
            <a:ext cx="2974067" cy="61851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বুদ্ধ মূর্তি</a:t>
            </a:r>
            <a:endParaRPr lang="en-US" sz="40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C:\Documents and Settings\Delower\Desktop\Content\Budd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988623" cy="545867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693392" y="471457"/>
            <a:ext cx="5069608" cy="1585943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তৎকালীন বৌদ্ধ বিহারের দেয়ালে সাঁটা হিন্দু দেবদেবীর মূর্তি</a:t>
            </a:r>
            <a:endParaRPr lang="en-US" sz="32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Documents and Settings\Delower\Desktop\New Folder\Content\215342,xcitefun-ellora-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92" y="2533704"/>
            <a:ext cx="5069608" cy="3897078"/>
          </a:xfrm>
          <a:prstGeom prst="snip2DiagRect">
            <a:avLst>
              <a:gd name="adj1" fmla="val 0"/>
              <a:gd name="adj2" fmla="val 1393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9957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11" name="Picture 10" descr="koib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679435"/>
            <a:ext cx="6569574" cy="4508530"/>
          </a:xfrm>
          <a:prstGeom prst="round2DiagRect">
            <a:avLst>
              <a:gd name="adj1" fmla="val 7810"/>
              <a:gd name="adj2" fmla="val 0"/>
            </a:avLst>
          </a:prstGeom>
          <a:ln w="38100">
            <a:solidFill>
              <a:schemeClr val="tx1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1219200" y="5562600"/>
            <a:ext cx="6562636" cy="9021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এগারো শতকের শেষ দিকে অযোগ্য পাল রাজা মহীপালের বিরুদ্ধে কৈবর্ত বিদ্রোহ।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25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098927" y="303575"/>
            <a:ext cx="6740273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8928" y="1307279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3615090" y="1510608"/>
            <a:ext cx="5224110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গোপালের রাজত্ব কাল কত?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98928" y="2654753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579848" y="2795211"/>
            <a:ext cx="5224110" cy="937822"/>
          </a:xfrm>
          <a:custGeom>
            <a:avLst/>
            <a:gdLst>
              <a:gd name="connsiteX0" fmla="*/ 0 w 5224110"/>
              <a:gd name="connsiteY0" fmla="*/ 156335 h 937822"/>
              <a:gd name="connsiteX1" fmla="*/ 156335 w 5224110"/>
              <a:gd name="connsiteY1" fmla="*/ 0 h 937822"/>
              <a:gd name="connsiteX2" fmla="*/ 5067775 w 5224110"/>
              <a:gd name="connsiteY2" fmla="*/ 0 h 937822"/>
              <a:gd name="connsiteX3" fmla="*/ 5224110 w 5224110"/>
              <a:gd name="connsiteY3" fmla="*/ 156335 h 937822"/>
              <a:gd name="connsiteX4" fmla="*/ 5224110 w 5224110"/>
              <a:gd name="connsiteY4" fmla="*/ 781487 h 937822"/>
              <a:gd name="connsiteX5" fmla="*/ 5067775 w 5224110"/>
              <a:gd name="connsiteY5" fmla="*/ 937822 h 937822"/>
              <a:gd name="connsiteX6" fmla="*/ 156335 w 5224110"/>
              <a:gd name="connsiteY6" fmla="*/ 937822 h 937822"/>
              <a:gd name="connsiteX7" fmla="*/ 0 w 5224110"/>
              <a:gd name="connsiteY7" fmla="*/ 781487 h 937822"/>
              <a:gd name="connsiteX8" fmla="*/ 0 w 5224110"/>
              <a:gd name="connsiteY8" fmla="*/ 156335 h 93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37822">
                <a:moveTo>
                  <a:pt x="0" y="156335"/>
                </a:moveTo>
                <a:cubicBezTo>
                  <a:pt x="0" y="69994"/>
                  <a:pt x="69994" y="0"/>
                  <a:pt x="156335" y="0"/>
                </a:cubicBezTo>
                <a:lnTo>
                  <a:pt x="5067775" y="0"/>
                </a:lnTo>
                <a:cubicBezTo>
                  <a:pt x="5154116" y="0"/>
                  <a:pt x="5224110" y="69994"/>
                  <a:pt x="5224110" y="156335"/>
                </a:cubicBezTo>
                <a:lnTo>
                  <a:pt x="5224110" y="781487"/>
                </a:lnTo>
                <a:cubicBezTo>
                  <a:pt x="5224110" y="867828"/>
                  <a:pt x="5154116" y="937822"/>
                  <a:pt x="5067775" y="937822"/>
                </a:cubicBezTo>
                <a:lnTo>
                  <a:pt x="156335" y="937822"/>
                </a:lnTo>
                <a:cubicBezTo>
                  <a:pt x="69994" y="937822"/>
                  <a:pt x="0" y="867828"/>
                  <a:pt x="0" y="781487"/>
                </a:cubicBezTo>
                <a:lnTo>
                  <a:pt x="0" y="156335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3373" tIns="273373" rIns="273373" bIns="273373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বাংলা বলতে কোন এলাকা নির্দেশ করবে?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98928" y="3986986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3579848" y="4135491"/>
            <a:ext cx="5224110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পাল শাসনের পতনের কারণ কী?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8928" y="5334460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3579848" y="5334000"/>
            <a:ext cx="5224110" cy="1142540"/>
          </a:xfrm>
          <a:custGeom>
            <a:avLst/>
            <a:gdLst>
              <a:gd name="connsiteX0" fmla="*/ 0 w 5224110"/>
              <a:gd name="connsiteY0" fmla="*/ 203164 h 1218740"/>
              <a:gd name="connsiteX1" fmla="*/ 203164 w 5224110"/>
              <a:gd name="connsiteY1" fmla="*/ 0 h 1218740"/>
              <a:gd name="connsiteX2" fmla="*/ 5020946 w 5224110"/>
              <a:gd name="connsiteY2" fmla="*/ 0 h 1218740"/>
              <a:gd name="connsiteX3" fmla="*/ 5224110 w 5224110"/>
              <a:gd name="connsiteY3" fmla="*/ 203164 h 1218740"/>
              <a:gd name="connsiteX4" fmla="*/ 5224110 w 5224110"/>
              <a:gd name="connsiteY4" fmla="*/ 1015576 h 1218740"/>
              <a:gd name="connsiteX5" fmla="*/ 5020946 w 5224110"/>
              <a:gd name="connsiteY5" fmla="*/ 1218740 h 1218740"/>
              <a:gd name="connsiteX6" fmla="*/ 203164 w 5224110"/>
              <a:gd name="connsiteY6" fmla="*/ 1218740 h 1218740"/>
              <a:gd name="connsiteX7" fmla="*/ 0 w 5224110"/>
              <a:gd name="connsiteY7" fmla="*/ 1015576 h 1218740"/>
              <a:gd name="connsiteX8" fmla="*/ 0 w 5224110"/>
              <a:gd name="connsiteY8" fmla="*/ 203164 h 1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1218740">
                <a:moveTo>
                  <a:pt x="0" y="203164"/>
                </a:moveTo>
                <a:cubicBezTo>
                  <a:pt x="0" y="90960"/>
                  <a:pt x="90960" y="0"/>
                  <a:pt x="203164" y="0"/>
                </a:cubicBezTo>
                <a:lnTo>
                  <a:pt x="5020946" y="0"/>
                </a:lnTo>
                <a:cubicBezTo>
                  <a:pt x="5133150" y="0"/>
                  <a:pt x="5224110" y="90960"/>
                  <a:pt x="5224110" y="203164"/>
                </a:cubicBezTo>
                <a:lnTo>
                  <a:pt x="5224110" y="1015576"/>
                </a:lnTo>
                <a:cubicBezTo>
                  <a:pt x="5224110" y="1127780"/>
                  <a:pt x="5133150" y="1218740"/>
                  <a:pt x="5020946" y="1218740"/>
                </a:cubicBezTo>
                <a:lnTo>
                  <a:pt x="203164" y="1218740"/>
                </a:lnTo>
                <a:cubicBezTo>
                  <a:pt x="90960" y="1218740"/>
                  <a:pt x="0" y="1127780"/>
                  <a:pt x="0" y="1015576"/>
                </a:cubicBezTo>
                <a:lnTo>
                  <a:pt x="0" y="203164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87089" tIns="287089" rIns="287089" bIns="287089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বাংলায় শিক্ষা বিস্তারে নালন্দা বিশ্ববিদ্যালয়ের ভূমিকা  কতটুকু?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Documents and Settings\Delower\Desktop\New Folder\Content\the_pillar_of_ashoka_zp21.jpg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304800"/>
            <a:ext cx="109537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72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528" y="227350"/>
            <a:ext cx="8436428" cy="1181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://www.banglanews24.com/images/PhotoGallery/2013August/Dip-6201311140518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8" y="1600200"/>
            <a:ext cx="8436428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00" y="304800"/>
            <a:ext cx="83820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Documents and Settings\Delower\Desktop\New Folder\Content\bihar-hinterland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3212" y="1295400"/>
            <a:ext cx="5585788" cy="3575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be 27"/>
          <p:cNvSpPr/>
          <p:nvPr/>
        </p:nvSpPr>
        <p:spPr>
          <a:xfrm>
            <a:off x="381000" y="4861560"/>
            <a:ext cx="8382000" cy="1539240"/>
          </a:xfrm>
          <a:prstGeom prst="cube">
            <a:avLst>
              <a:gd name="adj" fmla="val 58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bn-BD" sz="36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"পাল আমলেই বাঙালির রাষ্ট্র ব্যবস্থার বিকাশ লাভ করে</a:t>
            </a:r>
            <a:r>
              <a:rPr lang="bn-BD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" -</a:t>
            </a:r>
            <a:r>
              <a:rPr lang="bn-BD" sz="36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উক্তিটির পক্ষে তোমার মতামত দাও</a:t>
            </a:r>
            <a:r>
              <a:rPr lang="bn-BD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0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951" y="1289352"/>
            <a:ext cx="6770310" cy="5416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2487" y="401122"/>
            <a:ext cx="7509514" cy="26468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3782"/>
            <a:ext cx="4343400" cy="124097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196" y="3844162"/>
            <a:ext cx="8516004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কন্টেন্ট সম্পাদক হিসেবে যাঁদের নির্দেশনা, পরামর্শ ও তত্ত্বাবধানে এই মডেল কন্টেন্ট সমৃদ্ধ হয়েছে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endParaRPr lang="bn-BD" sz="28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মো</a:t>
            </a:r>
            <a:r>
              <a:rPr lang="bn-BD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bn-BD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ী</a:t>
            </a:r>
            <a:r>
              <a:rPr lang="bn-BD" sz="2800" b="1" dirty="0" smtClean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বুল </a:t>
            </a:r>
            <a:r>
              <a:rPr lang="bn-BD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ইসলাম সুমন</a:t>
            </a: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,</a:t>
            </a:r>
            <a:r>
              <a:rPr lang="bn-BD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bn-BD" sz="2800" dirty="0" smtClean="0">
              <a:effectLst>
                <a:innerShdw blurRad="114300">
                  <a:prstClr val="black"/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	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সহকারী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টি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চার্স ট্রেনিং কলেজ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ময়মনসিংহ।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800" b="1" dirty="0" smtClean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রফিকুল </a:t>
            </a:r>
            <a:r>
              <a:rPr lang="bn-BD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ইসলাম</a:t>
            </a: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, </a:t>
            </a:r>
            <a:endParaRPr lang="bn-BD" sz="2800" dirty="0" smtClean="0">
              <a:effectLst>
                <a:innerShdw blurRad="114300">
                  <a:prstClr val="black"/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	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সহকা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অধ্যাপক, টি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চার্স ট্রেনিং কলেজ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পাবনা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196" y="1552902"/>
            <a:ext cx="851600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এটুআই</a:t>
            </a:r>
            <a:r>
              <a:rPr lang="en-US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-এর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সংশ্লিষ্ট কর্মকর্তাবৃন্দ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96" y="2947471"/>
            <a:ext cx="851600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  </a:t>
            </a:r>
            <a:endParaRPr lang="en-US" sz="40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038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8153400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762000" y="3505200"/>
            <a:ext cx="3962400" cy="2971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মো. দেলোয়ার হোসাইন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সিনিয়র সহকা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কাজী শাহাবুদ্দিন বালিকা উচ্চ বিদ্যালয় ও কলেজ।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তেঁতুলিয়া, পঞ্চগড়।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dhtetulia@gmail.com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8" y="1295400"/>
            <a:ext cx="1612232" cy="2042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4954300" y="1506030"/>
            <a:ext cx="4008272" cy="4970969"/>
            <a:chOff x="4954300" y="1506030"/>
            <a:chExt cx="4008272" cy="4970969"/>
          </a:xfrm>
        </p:grpSpPr>
        <p:grpSp>
          <p:nvGrpSpPr>
            <p:cNvPr id="3" name="Group 2"/>
            <p:cNvGrpSpPr/>
            <p:nvPr/>
          </p:nvGrpSpPr>
          <p:grpSpPr>
            <a:xfrm>
              <a:off x="4954300" y="1506030"/>
              <a:ext cx="4008272" cy="4970969"/>
              <a:chOff x="4907128" y="1506030"/>
              <a:chExt cx="4008272" cy="497096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7128" y="1506030"/>
                <a:ext cx="4008272" cy="4970969"/>
              </a:xfrm>
              <a:prstGeom prst="round2DiagRect">
                <a:avLst>
                  <a:gd name="adj1" fmla="val 7604"/>
                  <a:gd name="adj2" fmla="val 0"/>
                </a:avLst>
              </a:prstGeom>
              <a:ln w="28575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936156" y="5812974"/>
                <a:ext cx="390683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অধ্যায় : ৩, পাঠ: ৪, সময়: ৫০ মিনিট</a:t>
                </a:r>
                <a:endParaRPr lang="en-US" sz="2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6250947" y="2209800"/>
              <a:ext cx="1371600" cy="304800"/>
            </a:xfrm>
            <a:prstGeom prst="rect">
              <a:avLst/>
            </a:prstGeom>
            <a:solidFill>
              <a:srgbClr val="8E0D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৬ষ্ঠ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elower\Desktop\Content\Muku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02" y="2774950"/>
            <a:ext cx="3888790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Delower\Desktop\Content\sow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58">
            <a:off x="2934104" y="1907429"/>
            <a:ext cx="6672840" cy="267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Delower\Desktop\Content\sow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2082" flipV="1">
            <a:off x="-360541" y="1779767"/>
            <a:ext cx="6665474" cy="28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New Folder\Content\Ma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" y="685800"/>
            <a:ext cx="4354832" cy="4380753"/>
          </a:xfrm>
          <a:prstGeom prst="snip2DiagRect">
            <a:avLst>
              <a:gd name="adj1" fmla="val 0"/>
              <a:gd name="adj2" fmla="val 64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2683" y="796344"/>
            <a:ext cx="3178917" cy="4415162"/>
          </a:xfrm>
          <a:prstGeom prst="ellipse">
            <a:avLst/>
          </a:prstGeom>
          <a:ln w="1905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69570" y="5600700"/>
            <a:ext cx="5445986" cy="723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প্রাচীন শিল্পকর্ম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312" y="703943"/>
            <a:ext cx="5453244" cy="4362609"/>
          </a:xfrm>
          <a:prstGeom prst="snip2DiagRect">
            <a:avLst>
              <a:gd name="adj1" fmla="val 0"/>
              <a:gd name="adj2" fmla="val 822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731128" y="5532506"/>
            <a:ext cx="1611630" cy="723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শাসক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08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0062" y="-685800"/>
            <a:ext cx="7765662" cy="164761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81200" y="4838697"/>
            <a:ext cx="6705600" cy="1295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প্রাচীন বাংলার শাসন</a:t>
            </a:r>
            <a:endParaRPr kumimoji="0" lang="en-US" sz="5400" b="1" i="0" u="none" strike="noStrike" kern="1200" spc="5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051" name="Picture 3" descr="C:\Documents and Settings\Delower\Desktop\Content\mukut_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09" y="580946"/>
            <a:ext cx="2855236" cy="2789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grpSp>
        <p:nvGrpSpPr>
          <p:cNvPr id="2" name="Group 1"/>
          <p:cNvGrpSpPr/>
          <p:nvPr/>
        </p:nvGrpSpPr>
        <p:grpSpPr>
          <a:xfrm>
            <a:off x="3152092" y="3567774"/>
            <a:ext cx="4076024" cy="982766"/>
            <a:chOff x="5790774" y="503418"/>
            <a:chExt cx="2744052" cy="661616"/>
          </a:xfrm>
        </p:grpSpPr>
        <p:pic>
          <p:nvPicPr>
            <p:cNvPr id="1027" name="Picture 3" descr="C:\Documents and Settings\Delower\Desktop\New Folder\Content\sowrd2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779" flipH="1">
              <a:off x="5790774" y="503418"/>
              <a:ext cx="2565258" cy="66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Documents and Settings\Delower\Desktop\New Folder\Content\sowrd2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31665" flipH="1">
              <a:off x="5969568" y="503418"/>
              <a:ext cx="2565258" cy="66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1066800"/>
            <a:ext cx="8458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00611809"/>
              </p:ext>
            </p:extLst>
          </p:nvPr>
        </p:nvGraphicFramePr>
        <p:xfrm>
          <a:off x="457200" y="19812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955758" y="236174"/>
            <a:ext cx="2911812" cy="67822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1026" name="Picture 2" descr="C:\Documents and Settings\Delower\Desktop\Content\Kolamba-awata-aluth-naga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62" y="813052"/>
            <a:ext cx="3397638" cy="4437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ounded Rectangle 1"/>
          <p:cNvSpPr/>
          <p:nvPr/>
        </p:nvSpPr>
        <p:spPr>
          <a:xfrm>
            <a:off x="336162" y="5562601"/>
            <a:ext cx="8274438" cy="7620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৭৫০ খ্রিষ্টাব্দের দিকে বাংলার রাজ্যগুলো কলহ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যুদ্ধে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জড়িয়ে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042906"/>
            <a:ext cx="5105400" cy="39100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430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33400"/>
            <a:ext cx="3733800" cy="469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0" name="Rounded Rectangle 9"/>
          <p:cNvSpPr/>
          <p:nvPr/>
        </p:nvSpPr>
        <p:spPr>
          <a:xfrm>
            <a:off x="334866" y="5486401"/>
            <a:ext cx="3703734" cy="7620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পাল রাজা গোপালের অভিষেক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4269461" y="533401"/>
            <a:ext cx="4493539" cy="4724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2" name="Rounded Rectangle 11"/>
          <p:cNvSpPr/>
          <p:nvPr/>
        </p:nvSpPr>
        <p:spPr>
          <a:xfrm>
            <a:off x="4316791" y="5486401"/>
            <a:ext cx="4446209" cy="7620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পাল রাজ্য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75" y="76201"/>
            <a:ext cx="8991600" cy="6715124"/>
          </a:xfrm>
          <a:prstGeom prst="rect">
            <a:avLst/>
          </a:prstGeom>
          <a:noFill/>
          <a:ln w="1397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904302" y="1136465"/>
            <a:ext cx="1858698" cy="2460774"/>
            <a:chOff x="6990027" y="1112425"/>
            <a:chExt cx="1858698" cy="2460774"/>
          </a:xfrm>
        </p:grpSpPr>
        <p:sp>
          <p:nvSpPr>
            <p:cNvPr id="3" name="Freeform 2"/>
            <p:cNvSpPr/>
            <p:nvPr/>
          </p:nvSpPr>
          <p:spPr>
            <a:xfrm>
              <a:off x="6990027" y="1112425"/>
              <a:ext cx="1858698" cy="2460774"/>
            </a:xfrm>
            <a:custGeom>
              <a:avLst/>
              <a:gdLst>
                <a:gd name="connsiteX0" fmla="*/ 668073 w 1858698"/>
                <a:gd name="connsiteY0" fmla="*/ 2459450 h 2460774"/>
                <a:gd name="connsiteX1" fmla="*/ 620448 w 1858698"/>
                <a:gd name="connsiteY1" fmla="*/ 2421350 h 2460774"/>
                <a:gd name="connsiteX2" fmla="*/ 601398 w 1858698"/>
                <a:gd name="connsiteY2" fmla="*/ 2392775 h 2460774"/>
                <a:gd name="connsiteX3" fmla="*/ 544248 w 1858698"/>
                <a:gd name="connsiteY3" fmla="*/ 2383250 h 2460774"/>
                <a:gd name="connsiteX4" fmla="*/ 515673 w 1858698"/>
                <a:gd name="connsiteY4" fmla="*/ 2364200 h 2460774"/>
                <a:gd name="connsiteX5" fmla="*/ 487098 w 1858698"/>
                <a:gd name="connsiteY5" fmla="*/ 2307050 h 2460774"/>
                <a:gd name="connsiteX6" fmla="*/ 468048 w 1858698"/>
                <a:gd name="connsiteY6" fmla="*/ 2278475 h 2460774"/>
                <a:gd name="connsiteX7" fmla="*/ 448998 w 1858698"/>
                <a:gd name="connsiteY7" fmla="*/ 2221325 h 2460774"/>
                <a:gd name="connsiteX8" fmla="*/ 382323 w 1858698"/>
                <a:gd name="connsiteY8" fmla="*/ 2135600 h 2460774"/>
                <a:gd name="connsiteX9" fmla="*/ 353748 w 1858698"/>
                <a:gd name="connsiteY9" fmla="*/ 2049875 h 2460774"/>
                <a:gd name="connsiteX10" fmla="*/ 344223 w 1858698"/>
                <a:gd name="connsiteY10" fmla="*/ 2021300 h 2460774"/>
                <a:gd name="connsiteX11" fmla="*/ 315648 w 1858698"/>
                <a:gd name="connsiteY11" fmla="*/ 1992725 h 2460774"/>
                <a:gd name="connsiteX12" fmla="*/ 296598 w 1858698"/>
                <a:gd name="connsiteY12" fmla="*/ 1935575 h 2460774"/>
                <a:gd name="connsiteX13" fmla="*/ 287073 w 1858698"/>
                <a:gd name="connsiteY13" fmla="*/ 1878425 h 2460774"/>
                <a:gd name="connsiteX14" fmla="*/ 258498 w 1858698"/>
                <a:gd name="connsiteY14" fmla="*/ 1859375 h 2460774"/>
                <a:gd name="connsiteX15" fmla="*/ 172773 w 1858698"/>
                <a:gd name="connsiteY15" fmla="*/ 1849850 h 2460774"/>
                <a:gd name="connsiteX16" fmla="*/ 115623 w 1858698"/>
                <a:gd name="connsiteY16" fmla="*/ 1811750 h 2460774"/>
                <a:gd name="connsiteX17" fmla="*/ 87048 w 1858698"/>
                <a:gd name="connsiteY17" fmla="*/ 1792700 h 2460774"/>
                <a:gd name="connsiteX18" fmla="*/ 29898 w 1858698"/>
                <a:gd name="connsiteY18" fmla="*/ 1773650 h 2460774"/>
                <a:gd name="connsiteX19" fmla="*/ 10848 w 1858698"/>
                <a:gd name="connsiteY19" fmla="*/ 1745075 h 2460774"/>
                <a:gd name="connsiteX20" fmla="*/ 10848 w 1858698"/>
                <a:gd name="connsiteY20" fmla="*/ 1640300 h 2460774"/>
                <a:gd name="connsiteX21" fmla="*/ 29898 w 1858698"/>
                <a:gd name="connsiteY21" fmla="*/ 1611725 h 2460774"/>
                <a:gd name="connsiteX22" fmla="*/ 87048 w 1858698"/>
                <a:gd name="connsiteY22" fmla="*/ 1583150 h 2460774"/>
                <a:gd name="connsiteX23" fmla="*/ 144198 w 1858698"/>
                <a:gd name="connsiteY23" fmla="*/ 1592675 h 2460774"/>
                <a:gd name="connsiteX24" fmla="*/ 201348 w 1858698"/>
                <a:gd name="connsiteY24" fmla="*/ 1611725 h 2460774"/>
                <a:gd name="connsiteX25" fmla="*/ 258498 w 1858698"/>
                <a:gd name="connsiteY25" fmla="*/ 1573625 h 2460774"/>
                <a:gd name="connsiteX26" fmla="*/ 506148 w 1858698"/>
                <a:gd name="connsiteY26" fmla="*/ 1545050 h 2460774"/>
                <a:gd name="connsiteX27" fmla="*/ 525198 w 1858698"/>
                <a:gd name="connsiteY27" fmla="*/ 1516475 h 2460774"/>
                <a:gd name="connsiteX28" fmla="*/ 591873 w 1858698"/>
                <a:gd name="connsiteY28" fmla="*/ 1487900 h 2460774"/>
                <a:gd name="connsiteX29" fmla="*/ 639498 w 1858698"/>
                <a:gd name="connsiteY29" fmla="*/ 1478375 h 2460774"/>
                <a:gd name="connsiteX30" fmla="*/ 725223 w 1858698"/>
                <a:gd name="connsiteY30" fmla="*/ 1430750 h 2460774"/>
                <a:gd name="connsiteX31" fmla="*/ 782373 w 1858698"/>
                <a:gd name="connsiteY31" fmla="*/ 1392650 h 2460774"/>
                <a:gd name="connsiteX32" fmla="*/ 810948 w 1858698"/>
                <a:gd name="connsiteY32" fmla="*/ 1373600 h 2460774"/>
                <a:gd name="connsiteX33" fmla="*/ 829998 w 1858698"/>
                <a:gd name="connsiteY33" fmla="*/ 1345025 h 2460774"/>
                <a:gd name="connsiteX34" fmla="*/ 839523 w 1858698"/>
                <a:gd name="connsiteY34" fmla="*/ 1316450 h 2460774"/>
                <a:gd name="connsiteX35" fmla="*/ 877623 w 1858698"/>
                <a:gd name="connsiteY35" fmla="*/ 1259300 h 2460774"/>
                <a:gd name="connsiteX36" fmla="*/ 896673 w 1858698"/>
                <a:gd name="connsiteY36" fmla="*/ 1230725 h 2460774"/>
                <a:gd name="connsiteX37" fmla="*/ 925248 w 1858698"/>
                <a:gd name="connsiteY37" fmla="*/ 1173575 h 2460774"/>
                <a:gd name="connsiteX38" fmla="*/ 934773 w 1858698"/>
                <a:gd name="connsiteY38" fmla="*/ 1135475 h 2460774"/>
                <a:gd name="connsiteX39" fmla="*/ 944298 w 1858698"/>
                <a:gd name="connsiteY39" fmla="*/ 1087850 h 2460774"/>
                <a:gd name="connsiteX40" fmla="*/ 953823 w 1858698"/>
                <a:gd name="connsiteY40" fmla="*/ 1059275 h 2460774"/>
                <a:gd name="connsiteX41" fmla="*/ 963348 w 1858698"/>
                <a:gd name="connsiteY41" fmla="*/ 859250 h 2460774"/>
                <a:gd name="connsiteX42" fmla="*/ 991923 w 1858698"/>
                <a:gd name="connsiteY42" fmla="*/ 840200 h 2460774"/>
                <a:gd name="connsiteX43" fmla="*/ 1001448 w 1858698"/>
                <a:gd name="connsiteY43" fmla="*/ 811625 h 2460774"/>
                <a:gd name="connsiteX44" fmla="*/ 1049073 w 1858698"/>
                <a:gd name="connsiteY44" fmla="*/ 725900 h 2460774"/>
                <a:gd name="connsiteX45" fmla="*/ 1020498 w 1858698"/>
                <a:gd name="connsiteY45" fmla="*/ 716375 h 2460774"/>
                <a:gd name="connsiteX46" fmla="*/ 982398 w 1858698"/>
                <a:gd name="connsiteY46" fmla="*/ 706850 h 2460774"/>
                <a:gd name="connsiteX47" fmla="*/ 963348 w 1858698"/>
                <a:gd name="connsiteY47" fmla="*/ 678275 h 2460774"/>
                <a:gd name="connsiteX48" fmla="*/ 972873 w 1858698"/>
                <a:gd name="connsiteY48" fmla="*/ 468725 h 2460774"/>
                <a:gd name="connsiteX49" fmla="*/ 1001448 w 1858698"/>
                <a:gd name="connsiteY49" fmla="*/ 402050 h 2460774"/>
                <a:gd name="connsiteX50" fmla="*/ 1010973 w 1858698"/>
                <a:gd name="connsiteY50" fmla="*/ 373475 h 2460774"/>
                <a:gd name="connsiteX51" fmla="*/ 963348 w 1858698"/>
                <a:gd name="connsiteY51" fmla="*/ 325850 h 2460774"/>
                <a:gd name="connsiteX52" fmla="*/ 991923 w 1858698"/>
                <a:gd name="connsiteY52" fmla="*/ 230600 h 2460774"/>
                <a:gd name="connsiteX53" fmla="*/ 1010973 w 1858698"/>
                <a:gd name="connsiteY53" fmla="*/ 163925 h 2460774"/>
                <a:gd name="connsiteX54" fmla="*/ 1020498 w 1858698"/>
                <a:gd name="connsiteY54" fmla="*/ 87725 h 2460774"/>
                <a:gd name="connsiteX55" fmla="*/ 1077648 w 1858698"/>
                <a:gd name="connsiteY55" fmla="*/ 68675 h 2460774"/>
                <a:gd name="connsiteX56" fmla="*/ 1334823 w 1858698"/>
                <a:gd name="connsiteY56" fmla="*/ 49625 h 2460774"/>
                <a:gd name="connsiteX57" fmla="*/ 1344348 w 1858698"/>
                <a:gd name="connsiteY57" fmla="*/ 2000 h 2460774"/>
                <a:gd name="connsiteX58" fmla="*/ 1372923 w 1858698"/>
                <a:gd name="connsiteY58" fmla="*/ 11525 h 2460774"/>
                <a:gd name="connsiteX59" fmla="*/ 1411023 w 1858698"/>
                <a:gd name="connsiteY59" fmla="*/ 21050 h 2460774"/>
                <a:gd name="connsiteX60" fmla="*/ 1420548 w 1858698"/>
                <a:gd name="connsiteY60" fmla="*/ 49625 h 2460774"/>
                <a:gd name="connsiteX61" fmla="*/ 1534848 w 1858698"/>
                <a:gd name="connsiteY61" fmla="*/ 78200 h 2460774"/>
                <a:gd name="connsiteX62" fmla="*/ 1572948 w 1858698"/>
                <a:gd name="connsiteY62" fmla="*/ 87725 h 2460774"/>
                <a:gd name="connsiteX63" fmla="*/ 1601523 w 1858698"/>
                <a:gd name="connsiteY63" fmla="*/ 97250 h 2460774"/>
                <a:gd name="connsiteX64" fmla="*/ 1792023 w 1858698"/>
                <a:gd name="connsiteY64" fmla="*/ 106775 h 2460774"/>
                <a:gd name="connsiteX65" fmla="*/ 1820598 w 1858698"/>
                <a:gd name="connsiteY65" fmla="*/ 116300 h 2460774"/>
                <a:gd name="connsiteX66" fmla="*/ 1839648 w 1858698"/>
                <a:gd name="connsiteY66" fmla="*/ 173450 h 2460774"/>
                <a:gd name="connsiteX67" fmla="*/ 1858698 w 1858698"/>
                <a:gd name="connsiteY67" fmla="*/ 202025 h 2460774"/>
                <a:gd name="connsiteX68" fmla="*/ 1849173 w 1858698"/>
                <a:gd name="connsiteY68" fmla="*/ 354425 h 2460774"/>
                <a:gd name="connsiteX69" fmla="*/ 1811073 w 1858698"/>
                <a:gd name="connsiteY69" fmla="*/ 363950 h 2460774"/>
                <a:gd name="connsiteX70" fmla="*/ 1801548 w 1858698"/>
                <a:gd name="connsiteY70" fmla="*/ 430625 h 2460774"/>
                <a:gd name="connsiteX71" fmla="*/ 1782498 w 1858698"/>
                <a:gd name="connsiteY71" fmla="*/ 459200 h 2460774"/>
                <a:gd name="connsiteX72" fmla="*/ 1772973 w 1858698"/>
                <a:gd name="connsiteY72" fmla="*/ 506825 h 2460774"/>
                <a:gd name="connsiteX73" fmla="*/ 1744398 w 1858698"/>
                <a:gd name="connsiteY73" fmla="*/ 516350 h 2460774"/>
                <a:gd name="connsiteX74" fmla="*/ 1544373 w 1858698"/>
                <a:gd name="connsiteY74" fmla="*/ 506825 h 2460774"/>
                <a:gd name="connsiteX75" fmla="*/ 1515798 w 1858698"/>
                <a:gd name="connsiteY75" fmla="*/ 497300 h 2460774"/>
                <a:gd name="connsiteX76" fmla="*/ 1477698 w 1858698"/>
                <a:gd name="connsiteY76" fmla="*/ 440150 h 2460774"/>
                <a:gd name="connsiteX77" fmla="*/ 1439598 w 1858698"/>
                <a:gd name="connsiteY77" fmla="*/ 449675 h 2460774"/>
                <a:gd name="connsiteX78" fmla="*/ 1325298 w 1858698"/>
                <a:gd name="connsiteY78" fmla="*/ 468725 h 2460774"/>
                <a:gd name="connsiteX79" fmla="*/ 1277673 w 1858698"/>
                <a:gd name="connsiteY79" fmla="*/ 459200 h 2460774"/>
                <a:gd name="connsiteX80" fmla="*/ 1268148 w 1858698"/>
                <a:gd name="connsiteY80" fmla="*/ 430625 h 2460774"/>
                <a:gd name="connsiteX81" fmla="*/ 1249098 w 1858698"/>
                <a:gd name="connsiteY81" fmla="*/ 402050 h 2460774"/>
                <a:gd name="connsiteX82" fmla="*/ 1239573 w 1858698"/>
                <a:gd name="connsiteY82" fmla="*/ 373475 h 2460774"/>
                <a:gd name="connsiteX83" fmla="*/ 1210998 w 1858698"/>
                <a:gd name="connsiteY83" fmla="*/ 344900 h 2460774"/>
                <a:gd name="connsiteX84" fmla="*/ 1191948 w 1858698"/>
                <a:gd name="connsiteY84" fmla="*/ 316325 h 2460774"/>
                <a:gd name="connsiteX85" fmla="*/ 1182423 w 1858698"/>
                <a:gd name="connsiteY85" fmla="*/ 344900 h 2460774"/>
                <a:gd name="connsiteX86" fmla="*/ 1172898 w 1858698"/>
                <a:gd name="connsiteY86" fmla="*/ 411575 h 2460774"/>
                <a:gd name="connsiteX87" fmla="*/ 1144323 w 1858698"/>
                <a:gd name="connsiteY87" fmla="*/ 421100 h 2460774"/>
                <a:gd name="connsiteX88" fmla="*/ 1115748 w 1858698"/>
                <a:gd name="connsiteY88" fmla="*/ 440150 h 2460774"/>
                <a:gd name="connsiteX89" fmla="*/ 1068123 w 1858698"/>
                <a:gd name="connsiteY89" fmla="*/ 525875 h 2460774"/>
                <a:gd name="connsiteX90" fmla="*/ 1125273 w 1858698"/>
                <a:gd name="connsiteY90" fmla="*/ 544925 h 2460774"/>
                <a:gd name="connsiteX91" fmla="*/ 1163373 w 1858698"/>
                <a:gd name="connsiteY91" fmla="*/ 592550 h 2460774"/>
                <a:gd name="connsiteX92" fmla="*/ 1172898 w 1858698"/>
                <a:gd name="connsiteY92" fmla="*/ 621125 h 2460774"/>
                <a:gd name="connsiteX93" fmla="*/ 1182423 w 1858698"/>
                <a:gd name="connsiteY93" fmla="*/ 668750 h 2460774"/>
                <a:gd name="connsiteX94" fmla="*/ 1210998 w 1858698"/>
                <a:gd name="connsiteY94" fmla="*/ 678275 h 2460774"/>
                <a:gd name="connsiteX95" fmla="*/ 1325298 w 1858698"/>
                <a:gd name="connsiteY95" fmla="*/ 687800 h 2460774"/>
                <a:gd name="connsiteX96" fmla="*/ 1420548 w 1858698"/>
                <a:gd name="connsiteY96" fmla="*/ 802100 h 2460774"/>
                <a:gd name="connsiteX97" fmla="*/ 1449123 w 1858698"/>
                <a:gd name="connsiteY97" fmla="*/ 811625 h 2460774"/>
                <a:gd name="connsiteX98" fmla="*/ 1420548 w 1858698"/>
                <a:gd name="connsiteY98" fmla="*/ 830675 h 2460774"/>
                <a:gd name="connsiteX99" fmla="*/ 1277673 w 1858698"/>
                <a:gd name="connsiteY99" fmla="*/ 849725 h 2460774"/>
                <a:gd name="connsiteX100" fmla="*/ 1210998 w 1858698"/>
                <a:gd name="connsiteY100" fmla="*/ 897350 h 2460774"/>
                <a:gd name="connsiteX101" fmla="*/ 1201473 w 1858698"/>
                <a:gd name="connsiteY101" fmla="*/ 983075 h 2460774"/>
                <a:gd name="connsiteX102" fmla="*/ 1087173 w 1858698"/>
                <a:gd name="connsiteY102" fmla="*/ 992600 h 2460774"/>
                <a:gd name="connsiteX103" fmla="*/ 1058598 w 1858698"/>
                <a:gd name="connsiteY103" fmla="*/ 1002125 h 2460774"/>
                <a:gd name="connsiteX104" fmla="*/ 1058598 w 1858698"/>
                <a:gd name="connsiteY104" fmla="*/ 1078325 h 2460774"/>
                <a:gd name="connsiteX105" fmla="*/ 1087173 w 1858698"/>
                <a:gd name="connsiteY105" fmla="*/ 1087850 h 2460774"/>
                <a:gd name="connsiteX106" fmla="*/ 1106223 w 1858698"/>
                <a:gd name="connsiteY106" fmla="*/ 1116425 h 2460774"/>
                <a:gd name="connsiteX107" fmla="*/ 1106223 w 1858698"/>
                <a:gd name="connsiteY107" fmla="*/ 1125950 h 2460774"/>
                <a:gd name="connsiteX108" fmla="*/ 1249098 w 1858698"/>
                <a:gd name="connsiteY108" fmla="*/ 1173575 h 2460774"/>
                <a:gd name="connsiteX109" fmla="*/ 1277673 w 1858698"/>
                <a:gd name="connsiteY109" fmla="*/ 1192625 h 2460774"/>
                <a:gd name="connsiteX110" fmla="*/ 1363398 w 1858698"/>
                <a:gd name="connsiteY110" fmla="*/ 1230725 h 2460774"/>
                <a:gd name="connsiteX111" fmla="*/ 1363398 w 1858698"/>
                <a:gd name="connsiteY111" fmla="*/ 1430750 h 2460774"/>
                <a:gd name="connsiteX112" fmla="*/ 1353873 w 1858698"/>
                <a:gd name="connsiteY112" fmla="*/ 1459325 h 2460774"/>
                <a:gd name="connsiteX113" fmla="*/ 1334823 w 1858698"/>
                <a:gd name="connsiteY113" fmla="*/ 1487900 h 2460774"/>
                <a:gd name="connsiteX114" fmla="*/ 1344348 w 1858698"/>
                <a:gd name="connsiteY114" fmla="*/ 1602200 h 2460774"/>
                <a:gd name="connsiteX115" fmla="*/ 1391973 w 1858698"/>
                <a:gd name="connsiteY115" fmla="*/ 1649825 h 2460774"/>
                <a:gd name="connsiteX116" fmla="*/ 1420548 w 1858698"/>
                <a:gd name="connsiteY116" fmla="*/ 1678400 h 2460774"/>
                <a:gd name="connsiteX117" fmla="*/ 1430073 w 1858698"/>
                <a:gd name="connsiteY117" fmla="*/ 1897475 h 2460774"/>
                <a:gd name="connsiteX118" fmla="*/ 1458648 w 1858698"/>
                <a:gd name="connsiteY118" fmla="*/ 1907000 h 2460774"/>
                <a:gd name="connsiteX119" fmla="*/ 1468173 w 1858698"/>
                <a:gd name="connsiteY119" fmla="*/ 2040350 h 2460774"/>
                <a:gd name="connsiteX120" fmla="*/ 1477698 w 1858698"/>
                <a:gd name="connsiteY120" fmla="*/ 2068925 h 2460774"/>
                <a:gd name="connsiteX121" fmla="*/ 1506273 w 1858698"/>
                <a:gd name="connsiteY121" fmla="*/ 2087975 h 2460774"/>
                <a:gd name="connsiteX122" fmla="*/ 1534848 w 1858698"/>
                <a:gd name="connsiteY122" fmla="*/ 2097500 h 2460774"/>
                <a:gd name="connsiteX123" fmla="*/ 1515798 w 1858698"/>
                <a:gd name="connsiteY123" fmla="*/ 2364200 h 2460774"/>
                <a:gd name="connsiteX124" fmla="*/ 1391973 w 1858698"/>
                <a:gd name="connsiteY124" fmla="*/ 2373725 h 2460774"/>
                <a:gd name="connsiteX125" fmla="*/ 1334823 w 1858698"/>
                <a:gd name="connsiteY125" fmla="*/ 2402300 h 2460774"/>
                <a:gd name="connsiteX126" fmla="*/ 1315773 w 1858698"/>
                <a:gd name="connsiteY126" fmla="*/ 2430875 h 2460774"/>
                <a:gd name="connsiteX127" fmla="*/ 1153848 w 1858698"/>
                <a:gd name="connsiteY127" fmla="*/ 2402300 h 2460774"/>
                <a:gd name="connsiteX128" fmla="*/ 1125273 w 1858698"/>
                <a:gd name="connsiteY128" fmla="*/ 2288000 h 2460774"/>
                <a:gd name="connsiteX129" fmla="*/ 1096698 w 1858698"/>
                <a:gd name="connsiteY129" fmla="*/ 2259425 h 2460774"/>
                <a:gd name="connsiteX130" fmla="*/ 1087173 w 1858698"/>
                <a:gd name="connsiteY130" fmla="*/ 2297525 h 2460774"/>
                <a:gd name="connsiteX131" fmla="*/ 1030023 w 1858698"/>
                <a:gd name="connsiteY131" fmla="*/ 2335625 h 2460774"/>
                <a:gd name="connsiteX132" fmla="*/ 858573 w 1858698"/>
                <a:gd name="connsiteY132" fmla="*/ 2364200 h 2460774"/>
                <a:gd name="connsiteX133" fmla="*/ 763323 w 1858698"/>
                <a:gd name="connsiteY133" fmla="*/ 2402300 h 2460774"/>
                <a:gd name="connsiteX134" fmla="*/ 706173 w 1858698"/>
                <a:gd name="connsiteY134" fmla="*/ 2440400 h 2460774"/>
                <a:gd name="connsiteX135" fmla="*/ 668073 w 1858698"/>
                <a:gd name="connsiteY135" fmla="*/ 2459450 h 2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858698" h="2460774">
                  <a:moveTo>
                    <a:pt x="668073" y="2459450"/>
                  </a:moveTo>
                  <a:cubicBezTo>
                    <a:pt x="653786" y="2456275"/>
                    <a:pt x="634823" y="2435725"/>
                    <a:pt x="620448" y="2421350"/>
                  </a:cubicBezTo>
                  <a:cubicBezTo>
                    <a:pt x="612353" y="2413255"/>
                    <a:pt x="611637" y="2397895"/>
                    <a:pt x="601398" y="2392775"/>
                  </a:cubicBezTo>
                  <a:cubicBezTo>
                    <a:pt x="584124" y="2384138"/>
                    <a:pt x="563298" y="2386425"/>
                    <a:pt x="544248" y="2383250"/>
                  </a:cubicBezTo>
                  <a:cubicBezTo>
                    <a:pt x="534723" y="2376900"/>
                    <a:pt x="523768" y="2372295"/>
                    <a:pt x="515673" y="2364200"/>
                  </a:cubicBezTo>
                  <a:cubicBezTo>
                    <a:pt x="488376" y="2336903"/>
                    <a:pt x="502592" y="2338038"/>
                    <a:pt x="487098" y="2307050"/>
                  </a:cubicBezTo>
                  <a:cubicBezTo>
                    <a:pt x="481978" y="2296811"/>
                    <a:pt x="472697" y="2288936"/>
                    <a:pt x="468048" y="2278475"/>
                  </a:cubicBezTo>
                  <a:cubicBezTo>
                    <a:pt x="459893" y="2260125"/>
                    <a:pt x="460137" y="2238033"/>
                    <a:pt x="448998" y="2221325"/>
                  </a:cubicBezTo>
                  <a:cubicBezTo>
                    <a:pt x="403426" y="2152967"/>
                    <a:pt x="427087" y="2180364"/>
                    <a:pt x="382323" y="2135600"/>
                  </a:cubicBezTo>
                  <a:lnTo>
                    <a:pt x="353748" y="2049875"/>
                  </a:lnTo>
                  <a:cubicBezTo>
                    <a:pt x="350573" y="2040350"/>
                    <a:pt x="351323" y="2028400"/>
                    <a:pt x="344223" y="2021300"/>
                  </a:cubicBezTo>
                  <a:lnTo>
                    <a:pt x="315648" y="1992725"/>
                  </a:lnTo>
                  <a:cubicBezTo>
                    <a:pt x="309298" y="1973675"/>
                    <a:pt x="299899" y="1955382"/>
                    <a:pt x="296598" y="1935575"/>
                  </a:cubicBezTo>
                  <a:cubicBezTo>
                    <a:pt x="293423" y="1916525"/>
                    <a:pt x="295710" y="1895699"/>
                    <a:pt x="287073" y="1878425"/>
                  </a:cubicBezTo>
                  <a:cubicBezTo>
                    <a:pt x="281953" y="1868186"/>
                    <a:pt x="269604" y="1862151"/>
                    <a:pt x="258498" y="1859375"/>
                  </a:cubicBezTo>
                  <a:cubicBezTo>
                    <a:pt x="230606" y="1852402"/>
                    <a:pt x="201348" y="1853025"/>
                    <a:pt x="172773" y="1849850"/>
                  </a:cubicBezTo>
                  <a:lnTo>
                    <a:pt x="115623" y="1811750"/>
                  </a:lnTo>
                  <a:cubicBezTo>
                    <a:pt x="106098" y="1805400"/>
                    <a:pt x="97908" y="1796320"/>
                    <a:pt x="87048" y="1792700"/>
                  </a:cubicBezTo>
                  <a:lnTo>
                    <a:pt x="29898" y="1773650"/>
                  </a:lnTo>
                  <a:cubicBezTo>
                    <a:pt x="23548" y="1764125"/>
                    <a:pt x="15968" y="1755314"/>
                    <a:pt x="10848" y="1745075"/>
                  </a:cubicBezTo>
                  <a:cubicBezTo>
                    <a:pt x="-6651" y="1710078"/>
                    <a:pt x="-231" y="1680924"/>
                    <a:pt x="10848" y="1640300"/>
                  </a:cubicBezTo>
                  <a:cubicBezTo>
                    <a:pt x="13860" y="1629256"/>
                    <a:pt x="21803" y="1619820"/>
                    <a:pt x="29898" y="1611725"/>
                  </a:cubicBezTo>
                  <a:cubicBezTo>
                    <a:pt x="48362" y="1593261"/>
                    <a:pt x="63807" y="1590897"/>
                    <a:pt x="87048" y="1583150"/>
                  </a:cubicBezTo>
                  <a:cubicBezTo>
                    <a:pt x="106098" y="1586325"/>
                    <a:pt x="125462" y="1587991"/>
                    <a:pt x="144198" y="1592675"/>
                  </a:cubicBezTo>
                  <a:cubicBezTo>
                    <a:pt x="163679" y="1597545"/>
                    <a:pt x="201348" y="1611725"/>
                    <a:pt x="201348" y="1611725"/>
                  </a:cubicBezTo>
                  <a:lnTo>
                    <a:pt x="258498" y="1573625"/>
                  </a:lnTo>
                  <a:cubicBezTo>
                    <a:pt x="347891" y="1514030"/>
                    <a:pt x="275636" y="1555072"/>
                    <a:pt x="506148" y="1545050"/>
                  </a:cubicBezTo>
                  <a:cubicBezTo>
                    <a:pt x="512498" y="1535525"/>
                    <a:pt x="517103" y="1524570"/>
                    <a:pt x="525198" y="1516475"/>
                  </a:cubicBezTo>
                  <a:cubicBezTo>
                    <a:pt x="546214" y="1495459"/>
                    <a:pt x="563767" y="1494146"/>
                    <a:pt x="591873" y="1487900"/>
                  </a:cubicBezTo>
                  <a:cubicBezTo>
                    <a:pt x="607677" y="1484388"/>
                    <a:pt x="623623" y="1481550"/>
                    <a:pt x="639498" y="1478375"/>
                  </a:cubicBezTo>
                  <a:cubicBezTo>
                    <a:pt x="729182" y="1388691"/>
                    <a:pt x="585365" y="1523989"/>
                    <a:pt x="725223" y="1430750"/>
                  </a:cubicBezTo>
                  <a:lnTo>
                    <a:pt x="782373" y="1392650"/>
                  </a:lnTo>
                  <a:lnTo>
                    <a:pt x="810948" y="1373600"/>
                  </a:lnTo>
                  <a:cubicBezTo>
                    <a:pt x="817298" y="1364075"/>
                    <a:pt x="824878" y="1355264"/>
                    <a:pt x="829998" y="1345025"/>
                  </a:cubicBezTo>
                  <a:cubicBezTo>
                    <a:pt x="834488" y="1336045"/>
                    <a:pt x="834647" y="1325227"/>
                    <a:pt x="839523" y="1316450"/>
                  </a:cubicBezTo>
                  <a:cubicBezTo>
                    <a:pt x="850642" y="1296436"/>
                    <a:pt x="864923" y="1278350"/>
                    <a:pt x="877623" y="1259300"/>
                  </a:cubicBezTo>
                  <a:cubicBezTo>
                    <a:pt x="883973" y="1249775"/>
                    <a:pt x="893053" y="1241585"/>
                    <a:pt x="896673" y="1230725"/>
                  </a:cubicBezTo>
                  <a:cubicBezTo>
                    <a:pt x="909818" y="1191290"/>
                    <a:pt x="900629" y="1210504"/>
                    <a:pt x="925248" y="1173575"/>
                  </a:cubicBezTo>
                  <a:cubicBezTo>
                    <a:pt x="928423" y="1160875"/>
                    <a:pt x="931933" y="1148254"/>
                    <a:pt x="934773" y="1135475"/>
                  </a:cubicBezTo>
                  <a:cubicBezTo>
                    <a:pt x="938285" y="1119671"/>
                    <a:pt x="940371" y="1103556"/>
                    <a:pt x="944298" y="1087850"/>
                  </a:cubicBezTo>
                  <a:cubicBezTo>
                    <a:pt x="946733" y="1078110"/>
                    <a:pt x="950648" y="1068800"/>
                    <a:pt x="953823" y="1059275"/>
                  </a:cubicBezTo>
                  <a:cubicBezTo>
                    <a:pt x="956998" y="992600"/>
                    <a:pt x="951911" y="925013"/>
                    <a:pt x="963348" y="859250"/>
                  </a:cubicBezTo>
                  <a:cubicBezTo>
                    <a:pt x="965309" y="847972"/>
                    <a:pt x="984772" y="849139"/>
                    <a:pt x="991923" y="840200"/>
                  </a:cubicBezTo>
                  <a:cubicBezTo>
                    <a:pt x="998195" y="832360"/>
                    <a:pt x="996572" y="820402"/>
                    <a:pt x="1001448" y="811625"/>
                  </a:cubicBezTo>
                  <a:cubicBezTo>
                    <a:pt x="1056035" y="713369"/>
                    <a:pt x="1027520" y="790558"/>
                    <a:pt x="1049073" y="725900"/>
                  </a:cubicBezTo>
                  <a:cubicBezTo>
                    <a:pt x="1039548" y="722725"/>
                    <a:pt x="1030152" y="719133"/>
                    <a:pt x="1020498" y="716375"/>
                  </a:cubicBezTo>
                  <a:cubicBezTo>
                    <a:pt x="1007911" y="712779"/>
                    <a:pt x="993290" y="714112"/>
                    <a:pt x="982398" y="706850"/>
                  </a:cubicBezTo>
                  <a:cubicBezTo>
                    <a:pt x="972873" y="700500"/>
                    <a:pt x="969698" y="687800"/>
                    <a:pt x="963348" y="678275"/>
                  </a:cubicBezTo>
                  <a:cubicBezTo>
                    <a:pt x="966523" y="608425"/>
                    <a:pt x="967297" y="538424"/>
                    <a:pt x="972873" y="468725"/>
                  </a:cubicBezTo>
                  <a:cubicBezTo>
                    <a:pt x="974338" y="450415"/>
                    <a:pt x="995657" y="415563"/>
                    <a:pt x="1001448" y="402050"/>
                  </a:cubicBezTo>
                  <a:cubicBezTo>
                    <a:pt x="1005403" y="392822"/>
                    <a:pt x="1007798" y="383000"/>
                    <a:pt x="1010973" y="373475"/>
                  </a:cubicBezTo>
                  <a:cubicBezTo>
                    <a:pt x="996005" y="363496"/>
                    <a:pt x="965616" y="348529"/>
                    <a:pt x="963348" y="325850"/>
                  </a:cubicBezTo>
                  <a:cubicBezTo>
                    <a:pt x="956130" y="253674"/>
                    <a:pt x="969782" y="274882"/>
                    <a:pt x="991923" y="230600"/>
                  </a:cubicBezTo>
                  <a:cubicBezTo>
                    <a:pt x="997585" y="219276"/>
                    <a:pt x="1009447" y="173080"/>
                    <a:pt x="1010973" y="163925"/>
                  </a:cubicBezTo>
                  <a:cubicBezTo>
                    <a:pt x="1015181" y="138676"/>
                    <a:pt x="1005819" y="108695"/>
                    <a:pt x="1020498" y="87725"/>
                  </a:cubicBezTo>
                  <a:cubicBezTo>
                    <a:pt x="1032013" y="71274"/>
                    <a:pt x="1057598" y="69789"/>
                    <a:pt x="1077648" y="68675"/>
                  </a:cubicBezTo>
                  <a:cubicBezTo>
                    <a:pt x="1277805" y="57555"/>
                    <a:pt x="1192210" y="65471"/>
                    <a:pt x="1334823" y="49625"/>
                  </a:cubicBezTo>
                  <a:cubicBezTo>
                    <a:pt x="1337998" y="33750"/>
                    <a:pt x="1332900" y="13448"/>
                    <a:pt x="1344348" y="2000"/>
                  </a:cubicBezTo>
                  <a:cubicBezTo>
                    <a:pt x="1351448" y="-5100"/>
                    <a:pt x="1363269" y="8767"/>
                    <a:pt x="1372923" y="11525"/>
                  </a:cubicBezTo>
                  <a:cubicBezTo>
                    <a:pt x="1385510" y="15121"/>
                    <a:pt x="1398323" y="17875"/>
                    <a:pt x="1411023" y="21050"/>
                  </a:cubicBezTo>
                  <a:cubicBezTo>
                    <a:pt x="1414198" y="30575"/>
                    <a:pt x="1414276" y="41785"/>
                    <a:pt x="1420548" y="49625"/>
                  </a:cubicBezTo>
                  <a:cubicBezTo>
                    <a:pt x="1446156" y="81635"/>
                    <a:pt x="1505277" y="74914"/>
                    <a:pt x="1534848" y="78200"/>
                  </a:cubicBezTo>
                  <a:cubicBezTo>
                    <a:pt x="1547548" y="81375"/>
                    <a:pt x="1560361" y="84129"/>
                    <a:pt x="1572948" y="87725"/>
                  </a:cubicBezTo>
                  <a:cubicBezTo>
                    <a:pt x="1582602" y="90483"/>
                    <a:pt x="1591521" y="96380"/>
                    <a:pt x="1601523" y="97250"/>
                  </a:cubicBezTo>
                  <a:cubicBezTo>
                    <a:pt x="1664863" y="102758"/>
                    <a:pt x="1728523" y="103600"/>
                    <a:pt x="1792023" y="106775"/>
                  </a:cubicBezTo>
                  <a:cubicBezTo>
                    <a:pt x="1801548" y="109950"/>
                    <a:pt x="1814762" y="108130"/>
                    <a:pt x="1820598" y="116300"/>
                  </a:cubicBezTo>
                  <a:cubicBezTo>
                    <a:pt x="1832270" y="132640"/>
                    <a:pt x="1828509" y="156742"/>
                    <a:pt x="1839648" y="173450"/>
                  </a:cubicBezTo>
                  <a:lnTo>
                    <a:pt x="1858698" y="202025"/>
                  </a:lnTo>
                  <a:cubicBezTo>
                    <a:pt x="1855523" y="252825"/>
                    <a:pt x="1863535" y="305594"/>
                    <a:pt x="1849173" y="354425"/>
                  </a:cubicBezTo>
                  <a:cubicBezTo>
                    <a:pt x="1845479" y="366984"/>
                    <a:pt x="1818011" y="352849"/>
                    <a:pt x="1811073" y="363950"/>
                  </a:cubicBezTo>
                  <a:cubicBezTo>
                    <a:pt x="1799174" y="382988"/>
                    <a:pt x="1807999" y="409121"/>
                    <a:pt x="1801548" y="430625"/>
                  </a:cubicBezTo>
                  <a:cubicBezTo>
                    <a:pt x="1798259" y="441590"/>
                    <a:pt x="1788848" y="449675"/>
                    <a:pt x="1782498" y="459200"/>
                  </a:cubicBezTo>
                  <a:cubicBezTo>
                    <a:pt x="1779323" y="475075"/>
                    <a:pt x="1781953" y="493355"/>
                    <a:pt x="1772973" y="506825"/>
                  </a:cubicBezTo>
                  <a:cubicBezTo>
                    <a:pt x="1767404" y="515179"/>
                    <a:pt x="1754438" y="516350"/>
                    <a:pt x="1744398" y="516350"/>
                  </a:cubicBezTo>
                  <a:cubicBezTo>
                    <a:pt x="1677647" y="516350"/>
                    <a:pt x="1611048" y="510000"/>
                    <a:pt x="1544373" y="506825"/>
                  </a:cubicBezTo>
                  <a:cubicBezTo>
                    <a:pt x="1534848" y="503650"/>
                    <a:pt x="1524152" y="502869"/>
                    <a:pt x="1515798" y="497300"/>
                  </a:cubicBezTo>
                  <a:cubicBezTo>
                    <a:pt x="1485220" y="476915"/>
                    <a:pt x="1487684" y="470108"/>
                    <a:pt x="1477698" y="440150"/>
                  </a:cubicBezTo>
                  <a:cubicBezTo>
                    <a:pt x="1464998" y="443325"/>
                    <a:pt x="1452465" y="447263"/>
                    <a:pt x="1439598" y="449675"/>
                  </a:cubicBezTo>
                  <a:cubicBezTo>
                    <a:pt x="1401634" y="456793"/>
                    <a:pt x="1325298" y="468725"/>
                    <a:pt x="1325298" y="468725"/>
                  </a:cubicBezTo>
                  <a:cubicBezTo>
                    <a:pt x="1309423" y="465550"/>
                    <a:pt x="1291143" y="468180"/>
                    <a:pt x="1277673" y="459200"/>
                  </a:cubicBezTo>
                  <a:cubicBezTo>
                    <a:pt x="1269319" y="453631"/>
                    <a:pt x="1272638" y="439605"/>
                    <a:pt x="1268148" y="430625"/>
                  </a:cubicBezTo>
                  <a:cubicBezTo>
                    <a:pt x="1263028" y="420386"/>
                    <a:pt x="1254218" y="412289"/>
                    <a:pt x="1249098" y="402050"/>
                  </a:cubicBezTo>
                  <a:cubicBezTo>
                    <a:pt x="1244608" y="393070"/>
                    <a:pt x="1245142" y="381829"/>
                    <a:pt x="1239573" y="373475"/>
                  </a:cubicBezTo>
                  <a:cubicBezTo>
                    <a:pt x="1232101" y="362267"/>
                    <a:pt x="1219622" y="355248"/>
                    <a:pt x="1210998" y="344900"/>
                  </a:cubicBezTo>
                  <a:cubicBezTo>
                    <a:pt x="1203669" y="336106"/>
                    <a:pt x="1198298" y="325850"/>
                    <a:pt x="1191948" y="316325"/>
                  </a:cubicBezTo>
                  <a:cubicBezTo>
                    <a:pt x="1188773" y="325850"/>
                    <a:pt x="1184392" y="335055"/>
                    <a:pt x="1182423" y="344900"/>
                  </a:cubicBezTo>
                  <a:cubicBezTo>
                    <a:pt x="1178020" y="366915"/>
                    <a:pt x="1182938" y="391495"/>
                    <a:pt x="1172898" y="411575"/>
                  </a:cubicBezTo>
                  <a:cubicBezTo>
                    <a:pt x="1168408" y="420555"/>
                    <a:pt x="1153303" y="416610"/>
                    <a:pt x="1144323" y="421100"/>
                  </a:cubicBezTo>
                  <a:cubicBezTo>
                    <a:pt x="1134084" y="426220"/>
                    <a:pt x="1125273" y="433800"/>
                    <a:pt x="1115748" y="440150"/>
                  </a:cubicBezTo>
                  <a:cubicBezTo>
                    <a:pt x="1072079" y="505654"/>
                    <a:pt x="1084888" y="475580"/>
                    <a:pt x="1068123" y="525875"/>
                  </a:cubicBezTo>
                  <a:cubicBezTo>
                    <a:pt x="1087173" y="532225"/>
                    <a:pt x="1118923" y="525875"/>
                    <a:pt x="1125273" y="544925"/>
                  </a:cubicBezTo>
                  <a:cubicBezTo>
                    <a:pt x="1138418" y="584360"/>
                    <a:pt x="1126444" y="567931"/>
                    <a:pt x="1163373" y="592550"/>
                  </a:cubicBezTo>
                  <a:cubicBezTo>
                    <a:pt x="1166548" y="602075"/>
                    <a:pt x="1170463" y="611385"/>
                    <a:pt x="1172898" y="621125"/>
                  </a:cubicBezTo>
                  <a:cubicBezTo>
                    <a:pt x="1176825" y="636831"/>
                    <a:pt x="1173443" y="655280"/>
                    <a:pt x="1182423" y="668750"/>
                  </a:cubicBezTo>
                  <a:cubicBezTo>
                    <a:pt x="1187992" y="677104"/>
                    <a:pt x="1201046" y="676948"/>
                    <a:pt x="1210998" y="678275"/>
                  </a:cubicBezTo>
                  <a:cubicBezTo>
                    <a:pt x="1248895" y="683328"/>
                    <a:pt x="1287198" y="684625"/>
                    <a:pt x="1325298" y="687800"/>
                  </a:cubicBezTo>
                  <a:cubicBezTo>
                    <a:pt x="1338180" y="829504"/>
                    <a:pt x="1299350" y="781900"/>
                    <a:pt x="1420548" y="802100"/>
                  </a:cubicBezTo>
                  <a:cubicBezTo>
                    <a:pt x="1430452" y="803751"/>
                    <a:pt x="1439598" y="808450"/>
                    <a:pt x="1449123" y="811625"/>
                  </a:cubicBezTo>
                  <a:cubicBezTo>
                    <a:pt x="1439598" y="817975"/>
                    <a:pt x="1431513" y="827386"/>
                    <a:pt x="1420548" y="830675"/>
                  </a:cubicBezTo>
                  <a:cubicBezTo>
                    <a:pt x="1411159" y="833492"/>
                    <a:pt x="1281942" y="849191"/>
                    <a:pt x="1277673" y="849725"/>
                  </a:cubicBezTo>
                  <a:cubicBezTo>
                    <a:pt x="1210998" y="871950"/>
                    <a:pt x="1226873" y="849725"/>
                    <a:pt x="1210998" y="897350"/>
                  </a:cubicBezTo>
                  <a:cubicBezTo>
                    <a:pt x="1207823" y="925925"/>
                    <a:pt x="1224262" y="965545"/>
                    <a:pt x="1201473" y="983075"/>
                  </a:cubicBezTo>
                  <a:cubicBezTo>
                    <a:pt x="1171169" y="1006386"/>
                    <a:pt x="1125070" y="987547"/>
                    <a:pt x="1087173" y="992600"/>
                  </a:cubicBezTo>
                  <a:cubicBezTo>
                    <a:pt x="1077221" y="993927"/>
                    <a:pt x="1068123" y="998950"/>
                    <a:pt x="1058598" y="1002125"/>
                  </a:cubicBezTo>
                  <a:cubicBezTo>
                    <a:pt x="1049498" y="1029426"/>
                    <a:pt x="1038164" y="1047674"/>
                    <a:pt x="1058598" y="1078325"/>
                  </a:cubicBezTo>
                  <a:cubicBezTo>
                    <a:pt x="1064167" y="1086679"/>
                    <a:pt x="1077648" y="1084675"/>
                    <a:pt x="1087173" y="1087850"/>
                  </a:cubicBezTo>
                  <a:cubicBezTo>
                    <a:pt x="1093523" y="1097375"/>
                    <a:pt x="1095594" y="1112173"/>
                    <a:pt x="1106223" y="1116425"/>
                  </a:cubicBezTo>
                  <a:cubicBezTo>
                    <a:pt x="1118546" y="1121354"/>
                    <a:pt x="1174064" y="1080723"/>
                    <a:pt x="1106223" y="1125950"/>
                  </a:cubicBezTo>
                  <a:cubicBezTo>
                    <a:pt x="1127738" y="1212009"/>
                    <a:pt x="1098668" y="1147029"/>
                    <a:pt x="1249098" y="1173575"/>
                  </a:cubicBezTo>
                  <a:cubicBezTo>
                    <a:pt x="1260371" y="1175564"/>
                    <a:pt x="1267212" y="1187976"/>
                    <a:pt x="1277673" y="1192625"/>
                  </a:cubicBezTo>
                  <a:cubicBezTo>
                    <a:pt x="1379688" y="1237965"/>
                    <a:pt x="1298729" y="1187612"/>
                    <a:pt x="1363398" y="1230725"/>
                  </a:cubicBezTo>
                  <a:cubicBezTo>
                    <a:pt x="1390041" y="1310653"/>
                    <a:pt x="1379081" y="1266078"/>
                    <a:pt x="1363398" y="1430750"/>
                  </a:cubicBezTo>
                  <a:cubicBezTo>
                    <a:pt x="1362446" y="1440745"/>
                    <a:pt x="1358363" y="1450345"/>
                    <a:pt x="1353873" y="1459325"/>
                  </a:cubicBezTo>
                  <a:cubicBezTo>
                    <a:pt x="1348753" y="1469564"/>
                    <a:pt x="1341173" y="1478375"/>
                    <a:pt x="1334823" y="1487900"/>
                  </a:cubicBezTo>
                  <a:cubicBezTo>
                    <a:pt x="1337998" y="1526000"/>
                    <a:pt x="1336850" y="1564710"/>
                    <a:pt x="1344348" y="1602200"/>
                  </a:cubicBezTo>
                  <a:cubicBezTo>
                    <a:pt x="1349936" y="1630140"/>
                    <a:pt x="1373685" y="1634585"/>
                    <a:pt x="1391973" y="1649825"/>
                  </a:cubicBezTo>
                  <a:cubicBezTo>
                    <a:pt x="1402321" y="1658449"/>
                    <a:pt x="1411023" y="1668875"/>
                    <a:pt x="1420548" y="1678400"/>
                  </a:cubicBezTo>
                  <a:cubicBezTo>
                    <a:pt x="1423723" y="1751425"/>
                    <a:pt x="1418056" y="1825376"/>
                    <a:pt x="1430073" y="1897475"/>
                  </a:cubicBezTo>
                  <a:cubicBezTo>
                    <a:pt x="1431724" y="1907379"/>
                    <a:pt x="1456061" y="1897299"/>
                    <a:pt x="1458648" y="1907000"/>
                  </a:cubicBezTo>
                  <a:cubicBezTo>
                    <a:pt x="1470130" y="1950059"/>
                    <a:pt x="1462966" y="1996092"/>
                    <a:pt x="1468173" y="2040350"/>
                  </a:cubicBezTo>
                  <a:cubicBezTo>
                    <a:pt x="1469346" y="2050321"/>
                    <a:pt x="1471426" y="2061085"/>
                    <a:pt x="1477698" y="2068925"/>
                  </a:cubicBezTo>
                  <a:cubicBezTo>
                    <a:pt x="1484849" y="2077864"/>
                    <a:pt x="1496034" y="2082855"/>
                    <a:pt x="1506273" y="2087975"/>
                  </a:cubicBezTo>
                  <a:cubicBezTo>
                    <a:pt x="1515253" y="2092465"/>
                    <a:pt x="1525323" y="2094325"/>
                    <a:pt x="1534848" y="2097500"/>
                  </a:cubicBezTo>
                  <a:cubicBezTo>
                    <a:pt x="1528498" y="2186400"/>
                    <a:pt x="1556745" y="2285036"/>
                    <a:pt x="1515798" y="2364200"/>
                  </a:cubicBezTo>
                  <a:cubicBezTo>
                    <a:pt x="1496779" y="2400969"/>
                    <a:pt x="1433050" y="2368590"/>
                    <a:pt x="1391973" y="2373725"/>
                  </a:cubicBezTo>
                  <a:cubicBezTo>
                    <a:pt x="1367705" y="2376758"/>
                    <a:pt x="1354459" y="2389210"/>
                    <a:pt x="1334823" y="2402300"/>
                  </a:cubicBezTo>
                  <a:cubicBezTo>
                    <a:pt x="1328473" y="2411825"/>
                    <a:pt x="1327132" y="2429455"/>
                    <a:pt x="1315773" y="2430875"/>
                  </a:cubicBezTo>
                  <a:cubicBezTo>
                    <a:pt x="1206924" y="2444481"/>
                    <a:pt x="1210275" y="2439918"/>
                    <a:pt x="1153848" y="2402300"/>
                  </a:cubicBezTo>
                  <a:cubicBezTo>
                    <a:pt x="1101666" y="2324028"/>
                    <a:pt x="1179219" y="2449838"/>
                    <a:pt x="1125273" y="2288000"/>
                  </a:cubicBezTo>
                  <a:cubicBezTo>
                    <a:pt x="1121013" y="2275221"/>
                    <a:pt x="1106223" y="2268950"/>
                    <a:pt x="1096698" y="2259425"/>
                  </a:cubicBezTo>
                  <a:cubicBezTo>
                    <a:pt x="1093523" y="2272125"/>
                    <a:pt x="1095793" y="2287673"/>
                    <a:pt x="1087173" y="2297525"/>
                  </a:cubicBezTo>
                  <a:cubicBezTo>
                    <a:pt x="1072096" y="2314755"/>
                    <a:pt x="1049073" y="2322925"/>
                    <a:pt x="1030023" y="2335625"/>
                  </a:cubicBezTo>
                  <a:cubicBezTo>
                    <a:pt x="961734" y="2381151"/>
                    <a:pt x="1012870" y="2353914"/>
                    <a:pt x="858573" y="2364200"/>
                  </a:cubicBezTo>
                  <a:cubicBezTo>
                    <a:pt x="817683" y="2377830"/>
                    <a:pt x="798361" y="2381277"/>
                    <a:pt x="763323" y="2402300"/>
                  </a:cubicBezTo>
                  <a:cubicBezTo>
                    <a:pt x="743690" y="2414080"/>
                    <a:pt x="727893" y="2433160"/>
                    <a:pt x="706173" y="2440400"/>
                  </a:cubicBezTo>
                  <a:cubicBezTo>
                    <a:pt x="642999" y="2461458"/>
                    <a:pt x="682360" y="2462625"/>
                    <a:pt x="668073" y="2459450"/>
                  </a:cubicBezTo>
                  <a:close/>
                </a:path>
              </a:pathLst>
            </a:custGeom>
            <a:solidFill>
              <a:srgbClr val="FFC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81874" y="2752725"/>
              <a:ext cx="1076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2000" b="1" spc="50" dirty="0" smtClean="0">
                  <a:ln w="11430">
                    <a:solidFill>
                      <a:schemeClr val="tx1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পাল রাজ্য</a:t>
              </a:r>
              <a:endParaRPr lang="en-US" sz="2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1017</Words>
  <Application>Microsoft Office PowerPoint</Application>
  <PresentationFormat>On-screen Show (4:3)</PresentationFormat>
  <Paragraphs>109</Paragraphs>
  <Slides>22</Slides>
  <Notes>21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Training</vt:lpstr>
      <vt:lpstr>Package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2013-06-23T15:13:12Z</dcterms:created>
  <dcterms:modified xsi:type="dcterms:W3CDTF">2016-08-09T17:27:21Z</dcterms:modified>
</cp:coreProperties>
</file>